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335" r:id="rId5"/>
    <p:sldId id="336" r:id="rId6"/>
    <p:sldId id="337" r:id="rId7"/>
    <p:sldId id="339" r:id="rId8"/>
    <p:sldId id="348" r:id="rId9"/>
    <p:sldId id="349" r:id="rId10"/>
    <p:sldId id="350" r:id="rId11"/>
    <p:sldId id="351" r:id="rId12"/>
    <p:sldId id="352" r:id="rId13"/>
    <p:sldId id="353" r:id="rId14"/>
    <p:sldId id="338" r:id="rId15"/>
    <p:sldId id="354" r:id="rId16"/>
    <p:sldId id="356" r:id="rId17"/>
    <p:sldId id="355" r:id="rId18"/>
    <p:sldId id="357" r:id="rId19"/>
    <p:sldId id="340" r:id="rId20"/>
    <p:sldId id="341" r:id="rId21"/>
    <p:sldId id="342" r:id="rId22"/>
    <p:sldId id="343" r:id="rId23"/>
    <p:sldId id="344" r:id="rId24"/>
    <p:sldId id="358" r:id="rId25"/>
    <p:sldId id="345" r:id="rId26"/>
    <p:sldId id="359" r:id="rId27"/>
    <p:sldId id="34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94" autoAdjust="0"/>
  </p:normalViewPr>
  <p:slideViewPr>
    <p:cSldViewPr snapToGrid="0">
      <p:cViewPr varScale="1">
        <p:scale>
          <a:sx n="78" d="100"/>
          <a:sy n="78" d="100"/>
        </p:scale>
        <p:origin x="878" y="72"/>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2ED39B-F8C3-4456-8E1F-40F8500459DB}" type="doc">
      <dgm:prSet loTypeId="urn:microsoft.com/office/officeart/2005/8/layout/list1" loCatId="list" qsTypeId="urn:microsoft.com/office/officeart/2005/8/quickstyle/simple2" qsCatId="simple" csTypeId="urn:microsoft.com/office/officeart/2005/8/colors/accent2_2" csCatId="accent2"/>
      <dgm:spPr/>
      <dgm:t>
        <a:bodyPr/>
        <a:lstStyle/>
        <a:p>
          <a:endParaRPr lang="en-US"/>
        </a:p>
      </dgm:t>
    </dgm:pt>
    <dgm:pt modelId="{46DDCD12-62DD-4713-9F0B-630367212831}">
      <dgm:prSet/>
      <dgm:spPr/>
      <dgm:t>
        <a:bodyPr/>
        <a:lstStyle/>
        <a:p>
          <a:r>
            <a:rPr lang="en-US" b="1">
              <a:latin typeface="Times New Roman" panose="02020603050405020304" pitchFamily="18" charset="0"/>
              <a:cs typeface="Times New Roman" panose="02020603050405020304" pitchFamily="18" charset="0"/>
            </a:rPr>
            <a:t>BIỂU ĐỒ LỚP CHI TIẾT</a:t>
          </a:r>
          <a:endParaRPr lang="en-US">
            <a:latin typeface="Times New Roman" panose="02020603050405020304" pitchFamily="18" charset="0"/>
            <a:cs typeface="Times New Roman" panose="02020603050405020304" pitchFamily="18" charset="0"/>
          </a:endParaRPr>
        </a:p>
      </dgm:t>
    </dgm:pt>
    <dgm:pt modelId="{68800BC6-9157-4854-82FF-C9BAB5D3AF3A}" type="parTrans" cxnId="{FF3FC3F8-87E2-4C3C-BAA7-7D6089D08E39}">
      <dgm:prSet/>
      <dgm:spPr/>
      <dgm:t>
        <a:bodyPr/>
        <a:lstStyle/>
        <a:p>
          <a:endParaRPr lang="en-US"/>
        </a:p>
      </dgm:t>
    </dgm:pt>
    <dgm:pt modelId="{B2BF7218-E515-49CB-89DD-2127FCDDE29D}" type="sibTrans" cxnId="{FF3FC3F8-87E2-4C3C-BAA7-7D6089D08E39}">
      <dgm:prSet/>
      <dgm:spPr/>
      <dgm:t>
        <a:bodyPr/>
        <a:lstStyle/>
        <a:p>
          <a:endParaRPr lang="en-US"/>
        </a:p>
      </dgm:t>
    </dgm:pt>
    <dgm:pt modelId="{B21E9E0B-A51B-4F14-A60D-9AF49EBAD228}">
      <dgm:prSet/>
      <dgm:spPr/>
      <dgm:t>
        <a:bodyPr/>
        <a:lstStyle/>
        <a:p>
          <a:r>
            <a:rPr lang="en-US" b="1">
              <a:latin typeface="Times New Roman" panose="02020603050405020304" pitchFamily="18" charset="0"/>
              <a:cs typeface="Times New Roman" panose="02020603050405020304" pitchFamily="18" charset="0"/>
            </a:rPr>
            <a:t>Xác định các phương thức cho mỗi lớp</a:t>
          </a:r>
          <a:endParaRPr lang="en-US">
            <a:latin typeface="Times New Roman" panose="02020603050405020304" pitchFamily="18" charset="0"/>
            <a:cs typeface="Times New Roman" panose="02020603050405020304" pitchFamily="18" charset="0"/>
          </a:endParaRPr>
        </a:p>
      </dgm:t>
    </dgm:pt>
    <dgm:pt modelId="{635B7683-7FE5-4682-9BC6-B0DC339E15CA}" type="parTrans" cxnId="{5F8025E2-CFBF-4626-B726-AD4A2E2039A7}">
      <dgm:prSet/>
      <dgm:spPr/>
      <dgm:t>
        <a:bodyPr/>
        <a:lstStyle/>
        <a:p>
          <a:endParaRPr lang="en-US"/>
        </a:p>
      </dgm:t>
    </dgm:pt>
    <dgm:pt modelId="{E4913D48-B483-4CDF-9669-AA85C40CF417}" type="sibTrans" cxnId="{5F8025E2-CFBF-4626-B726-AD4A2E2039A7}">
      <dgm:prSet/>
      <dgm:spPr/>
      <dgm:t>
        <a:bodyPr/>
        <a:lstStyle/>
        <a:p>
          <a:endParaRPr lang="en-US"/>
        </a:p>
      </dgm:t>
    </dgm:pt>
    <dgm:pt modelId="{65338B77-C529-4BAF-9A22-C7B93F881B35}">
      <dgm:prSet/>
      <dgm:spPr/>
      <dgm:t>
        <a:bodyPr/>
        <a:lstStyle/>
        <a:p>
          <a:r>
            <a:rPr lang="en-US" b="1" dirty="0" err="1">
              <a:latin typeface="Times New Roman" panose="02020603050405020304" pitchFamily="18" charset="0"/>
              <a:cs typeface="Times New Roman" panose="02020603050405020304" pitchFamily="18" charset="0"/>
            </a:rPr>
            <a:t>Xác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định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mối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quan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hệ</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giữa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các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lớp</a:t>
          </a:r>
          <a:endParaRPr lang="en-US" dirty="0">
            <a:latin typeface="Times New Roman" panose="02020603050405020304" pitchFamily="18" charset="0"/>
            <a:cs typeface="Times New Roman" panose="02020603050405020304" pitchFamily="18" charset="0"/>
          </a:endParaRPr>
        </a:p>
      </dgm:t>
    </dgm:pt>
    <dgm:pt modelId="{AE0D4AF7-8E19-4A72-B4BA-01823933B1F9}" type="parTrans" cxnId="{59B183D4-2363-4E6C-9927-E6D9E2E7F9BA}">
      <dgm:prSet/>
      <dgm:spPr/>
      <dgm:t>
        <a:bodyPr/>
        <a:lstStyle/>
        <a:p>
          <a:endParaRPr lang="en-US"/>
        </a:p>
      </dgm:t>
    </dgm:pt>
    <dgm:pt modelId="{9A62CFEC-7F23-4513-9CF1-695DA89E1938}" type="sibTrans" cxnId="{59B183D4-2363-4E6C-9927-E6D9E2E7F9BA}">
      <dgm:prSet/>
      <dgm:spPr/>
      <dgm:t>
        <a:bodyPr/>
        <a:lstStyle/>
        <a:p>
          <a:endParaRPr lang="en-US"/>
        </a:p>
      </dgm:t>
    </dgm:pt>
    <dgm:pt modelId="{9D91363D-6DF8-4AD5-9415-589FF080F8A3}">
      <dgm:prSet/>
      <dgm:spPr/>
      <dgm:t>
        <a:bodyPr/>
        <a:lstStyle/>
        <a:p>
          <a:r>
            <a:rPr lang="en-US" b="1">
              <a:latin typeface="Times New Roman" panose="02020603050405020304" pitchFamily="18" charset="0"/>
              <a:cs typeface="Times New Roman" panose="02020603050405020304" pitchFamily="18" charset="0"/>
            </a:rPr>
            <a:t>Hoàn chỉnh biểu đồ lớp chi tiết</a:t>
          </a:r>
          <a:endParaRPr lang="en-US">
            <a:latin typeface="Times New Roman" panose="02020603050405020304" pitchFamily="18" charset="0"/>
            <a:cs typeface="Times New Roman" panose="02020603050405020304" pitchFamily="18" charset="0"/>
          </a:endParaRPr>
        </a:p>
      </dgm:t>
    </dgm:pt>
    <dgm:pt modelId="{86783F4E-0E8F-452A-92BF-9999BA71F70A}" type="parTrans" cxnId="{4202F6B1-4D99-41E5-BE84-767A314A68E6}">
      <dgm:prSet/>
      <dgm:spPr/>
      <dgm:t>
        <a:bodyPr/>
        <a:lstStyle/>
        <a:p>
          <a:endParaRPr lang="en-US"/>
        </a:p>
      </dgm:t>
    </dgm:pt>
    <dgm:pt modelId="{2B1B53E7-E8B4-496A-A292-2B4AEBF8A5B4}" type="sibTrans" cxnId="{4202F6B1-4D99-41E5-BE84-767A314A68E6}">
      <dgm:prSet/>
      <dgm:spPr/>
      <dgm:t>
        <a:bodyPr/>
        <a:lstStyle/>
        <a:p>
          <a:endParaRPr lang="en-US"/>
        </a:p>
      </dgm:t>
    </dgm:pt>
    <dgm:pt modelId="{4FEEC218-B646-46A6-8E28-34C7EAE3B987}">
      <dgm:prSet/>
      <dgm:spPr/>
      <dgm:t>
        <a:bodyPr/>
        <a:lstStyle/>
        <a:p>
          <a:r>
            <a:rPr lang="en-US" b="1">
              <a:latin typeface="Times New Roman" panose="02020603050405020304" pitchFamily="18" charset="0"/>
              <a:cs typeface="Times New Roman" panose="02020603050405020304" pitchFamily="18" charset="0"/>
            </a:rPr>
            <a:t>THIẾT KẾ CHI TIẾT</a:t>
          </a:r>
          <a:endParaRPr lang="en-US">
            <a:latin typeface="Times New Roman" panose="02020603050405020304" pitchFamily="18" charset="0"/>
            <a:cs typeface="Times New Roman" panose="02020603050405020304" pitchFamily="18" charset="0"/>
          </a:endParaRPr>
        </a:p>
      </dgm:t>
    </dgm:pt>
    <dgm:pt modelId="{128CEF8C-7B4B-40AA-AF2A-E202DF62850B}" type="parTrans" cxnId="{CAA7C650-CA07-42EB-8B09-5D31B229BA9E}">
      <dgm:prSet/>
      <dgm:spPr/>
      <dgm:t>
        <a:bodyPr/>
        <a:lstStyle/>
        <a:p>
          <a:endParaRPr lang="en-US"/>
        </a:p>
      </dgm:t>
    </dgm:pt>
    <dgm:pt modelId="{395705B3-3059-40A7-9B7A-02609986A783}" type="sibTrans" cxnId="{CAA7C650-CA07-42EB-8B09-5D31B229BA9E}">
      <dgm:prSet/>
      <dgm:spPr/>
      <dgm:t>
        <a:bodyPr/>
        <a:lstStyle/>
        <a:p>
          <a:endParaRPr lang="en-US"/>
        </a:p>
      </dgm:t>
    </dgm:pt>
    <dgm:pt modelId="{7720FB4E-FFC3-44BC-B151-F44030575A26}">
      <dgm:prSet/>
      <dgm:spPr/>
      <dgm:t>
        <a:bodyPr/>
        <a:lstStyle/>
        <a:p>
          <a:r>
            <a:rPr lang="en-US" b="1" dirty="0" err="1">
              <a:latin typeface="Times New Roman" panose="02020603050405020304" pitchFamily="18" charset="0"/>
              <a:cs typeface="Times New Roman" panose="02020603050405020304" pitchFamily="18" charset="0"/>
            </a:rPr>
            <a:t>Xây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dựng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biểu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đồ</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hoạt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động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các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phương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thức</a:t>
          </a:r>
          <a:endParaRPr lang="en-US" dirty="0">
            <a:latin typeface="Times New Roman" panose="02020603050405020304" pitchFamily="18" charset="0"/>
            <a:cs typeface="Times New Roman" panose="02020603050405020304" pitchFamily="18" charset="0"/>
          </a:endParaRPr>
        </a:p>
      </dgm:t>
    </dgm:pt>
    <dgm:pt modelId="{0AA0F142-5C86-47E4-A561-4678DC194060}" type="parTrans" cxnId="{ED3BB2E6-6959-49BC-8E08-0A7F363501A6}">
      <dgm:prSet/>
      <dgm:spPr/>
      <dgm:t>
        <a:bodyPr/>
        <a:lstStyle/>
        <a:p>
          <a:endParaRPr lang="en-US"/>
        </a:p>
      </dgm:t>
    </dgm:pt>
    <dgm:pt modelId="{97DFAEDF-711A-4DFA-BFB5-CC1AA145AE47}" type="sibTrans" cxnId="{ED3BB2E6-6959-49BC-8E08-0A7F363501A6}">
      <dgm:prSet/>
      <dgm:spPr/>
      <dgm:t>
        <a:bodyPr/>
        <a:lstStyle/>
        <a:p>
          <a:endParaRPr lang="en-US"/>
        </a:p>
      </dgm:t>
    </dgm:pt>
    <dgm:pt modelId="{B91FAB74-6C6E-4CB7-993A-2B9103ED9FC1}">
      <dgm:prSet/>
      <dgm:spPr/>
      <dgm:t>
        <a:bodyPr/>
        <a:lstStyle/>
        <a:p>
          <a:r>
            <a:rPr lang="en-US" b="1" dirty="0" err="1">
              <a:latin typeface="Times New Roman" panose="02020603050405020304" pitchFamily="18" charset="0"/>
              <a:cs typeface="Times New Roman" panose="02020603050405020304" pitchFamily="18" charset="0"/>
            </a:rPr>
            <a:t>Xây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dựng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bảng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thiết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kế</a:t>
          </a:r>
          <a:r>
            <a:rPr lang="en-US" b="1" dirty="0">
              <a:latin typeface="Times New Roman" panose="02020603050405020304" pitchFamily="18" charset="0"/>
              <a:cs typeface="Times New Roman" panose="02020603050405020304" pitchFamily="18" charset="0"/>
            </a:rPr>
            <a:t> chi </a:t>
          </a:r>
          <a:r>
            <a:rPr lang="en-US" b="1" dirty="0" err="1">
              <a:latin typeface="Times New Roman" panose="02020603050405020304" pitchFamily="18" charset="0"/>
              <a:cs typeface="Times New Roman" panose="02020603050405020304" pitchFamily="18" charset="0"/>
            </a:rPr>
            <a:t>tiết</a:t>
          </a:r>
          <a:endParaRPr lang="en-US" dirty="0">
            <a:latin typeface="Times New Roman" panose="02020603050405020304" pitchFamily="18" charset="0"/>
            <a:cs typeface="Times New Roman" panose="02020603050405020304" pitchFamily="18" charset="0"/>
          </a:endParaRPr>
        </a:p>
      </dgm:t>
    </dgm:pt>
    <dgm:pt modelId="{D597694A-BCE7-4896-9C0B-581520FE8207}" type="parTrans" cxnId="{CFD5D832-3F06-456E-9EE3-7849E8BC6E2F}">
      <dgm:prSet/>
      <dgm:spPr/>
      <dgm:t>
        <a:bodyPr/>
        <a:lstStyle/>
        <a:p>
          <a:endParaRPr lang="en-US"/>
        </a:p>
      </dgm:t>
    </dgm:pt>
    <dgm:pt modelId="{3F334F31-E002-48ED-95AB-04362011F920}" type="sibTrans" cxnId="{CFD5D832-3F06-456E-9EE3-7849E8BC6E2F}">
      <dgm:prSet/>
      <dgm:spPr/>
      <dgm:t>
        <a:bodyPr/>
        <a:lstStyle/>
        <a:p>
          <a:endParaRPr lang="en-US"/>
        </a:p>
      </dgm:t>
    </dgm:pt>
    <dgm:pt modelId="{2AB6B697-8E7B-4705-84C0-635EEE75D74D}">
      <dgm:prSet/>
      <dgm:spPr/>
      <dgm:t>
        <a:bodyPr/>
        <a:lstStyle/>
        <a:p>
          <a:r>
            <a:rPr lang="en-US" b="1" dirty="0">
              <a:latin typeface="Times New Roman" panose="02020603050405020304" pitchFamily="18" charset="0"/>
              <a:cs typeface="Times New Roman" panose="02020603050405020304" pitchFamily="18" charset="0"/>
            </a:rPr>
            <a:t>BIỂU ĐỒ THÀNH PHẦN VÀ BIỂU ĐỒ TRIỂN KHAI</a:t>
          </a:r>
          <a:endParaRPr lang="en-US" dirty="0">
            <a:latin typeface="Times New Roman" panose="02020603050405020304" pitchFamily="18" charset="0"/>
            <a:cs typeface="Times New Roman" panose="02020603050405020304" pitchFamily="18" charset="0"/>
          </a:endParaRPr>
        </a:p>
      </dgm:t>
    </dgm:pt>
    <dgm:pt modelId="{A2C6FB3C-B276-4A84-B8BF-24D8DF07AB47}" type="parTrans" cxnId="{E6BD1FCF-AB34-42BB-9A4B-8C5B4346139D}">
      <dgm:prSet/>
      <dgm:spPr/>
      <dgm:t>
        <a:bodyPr/>
        <a:lstStyle/>
        <a:p>
          <a:endParaRPr lang="en-US"/>
        </a:p>
      </dgm:t>
    </dgm:pt>
    <dgm:pt modelId="{42A69CD6-D9D9-4278-A4BA-ACACD93E21C1}" type="sibTrans" cxnId="{E6BD1FCF-AB34-42BB-9A4B-8C5B4346139D}">
      <dgm:prSet/>
      <dgm:spPr/>
      <dgm:t>
        <a:bodyPr/>
        <a:lstStyle/>
        <a:p>
          <a:endParaRPr lang="en-US"/>
        </a:p>
      </dgm:t>
    </dgm:pt>
    <dgm:pt modelId="{518B272E-183B-4210-9C06-96BA1482F9CD}">
      <dgm:prSet/>
      <dgm:spPr/>
      <dgm:t>
        <a:bodyPr/>
        <a:lstStyle/>
        <a:p>
          <a:r>
            <a:rPr lang="en-US" b="1">
              <a:latin typeface="Times New Roman" panose="02020603050405020304" pitchFamily="18" charset="0"/>
              <a:cs typeface="Times New Roman" panose="02020603050405020304" pitchFamily="18" charset="0"/>
            </a:rPr>
            <a:t>Xây dựng biểu đồ thành phần</a:t>
          </a:r>
          <a:endParaRPr lang="en-US">
            <a:latin typeface="Times New Roman" panose="02020603050405020304" pitchFamily="18" charset="0"/>
            <a:cs typeface="Times New Roman" panose="02020603050405020304" pitchFamily="18" charset="0"/>
          </a:endParaRPr>
        </a:p>
      </dgm:t>
    </dgm:pt>
    <dgm:pt modelId="{C8C9274F-820D-4DE4-9D3D-43E263C52014}" type="parTrans" cxnId="{465692C1-1E2F-4FCF-99EF-7918F2C7BADE}">
      <dgm:prSet/>
      <dgm:spPr/>
      <dgm:t>
        <a:bodyPr/>
        <a:lstStyle/>
        <a:p>
          <a:endParaRPr lang="en-US"/>
        </a:p>
      </dgm:t>
    </dgm:pt>
    <dgm:pt modelId="{240E414B-B8CB-4D92-901C-78B2F5E05038}" type="sibTrans" cxnId="{465692C1-1E2F-4FCF-99EF-7918F2C7BADE}">
      <dgm:prSet/>
      <dgm:spPr/>
      <dgm:t>
        <a:bodyPr/>
        <a:lstStyle/>
        <a:p>
          <a:endParaRPr lang="en-US"/>
        </a:p>
      </dgm:t>
    </dgm:pt>
    <dgm:pt modelId="{8CF4984E-CF8D-4B20-A8C5-D83430C730B6}">
      <dgm:prSet/>
      <dgm:spPr/>
      <dgm:t>
        <a:bodyPr/>
        <a:lstStyle/>
        <a:p>
          <a:r>
            <a:rPr lang="en-US" b="1">
              <a:latin typeface="Times New Roman" panose="02020603050405020304" pitchFamily="18" charset="0"/>
              <a:cs typeface="Times New Roman" panose="02020603050405020304" pitchFamily="18" charset="0"/>
            </a:rPr>
            <a:t>Xây dựng biểu đồ triển khai</a:t>
          </a:r>
          <a:endParaRPr lang="en-US">
            <a:latin typeface="Times New Roman" panose="02020603050405020304" pitchFamily="18" charset="0"/>
            <a:cs typeface="Times New Roman" panose="02020603050405020304" pitchFamily="18" charset="0"/>
          </a:endParaRPr>
        </a:p>
      </dgm:t>
    </dgm:pt>
    <dgm:pt modelId="{B4EE4232-33BE-4FFD-B827-3BF1FB3829E8}" type="parTrans" cxnId="{C5DA66EB-F6D1-46F5-A971-5591836BC302}">
      <dgm:prSet/>
      <dgm:spPr/>
      <dgm:t>
        <a:bodyPr/>
        <a:lstStyle/>
        <a:p>
          <a:endParaRPr lang="en-US"/>
        </a:p>
      </dgm:t>
    </dgm:pt>
    <dgm:pt modelId="{541017A4-C610-4967-9AC7-32759298726B}" type="sibTrans" cxnId="{C5DA66EB-F6D1-46F5-A971-5591836BC302}">
      <dgm:prSet/>
      <dgm:spPr/>
      <dgm:t>
        <a:bodyPr/>
        <a:lstStyle/>
        <a:p>
          <a:endParaRPr lang="en-US"/>
        </a:p>
      </dgm:t>
    </dgm:pt>
    <dgm:pt modelId="{10BBEE34-6D17-4819-88A5-3B6D81A03D7A}">
      <dgm:prSet/>
      <dgm:spPr/>
      <dgm:t>
        <a:bodyPr/>
        <a:lstStyle/>
        <a:p>
          <a:r>
            <a:rPr lang="en-US" b="1">
              <a:latin typeface="Times New Roman" panose="02020603050405020304" pitchFamily="18" charset="0"/>
              <a:cs typeface="Times New Roman" panose="02020603050405020304" pitchFamily="18" charset="0"/>
            </a:rPr>
            <a:t>Biểu diễn biểu đồ thành phần và biểu đồ triển khai trong Rational Rose</a:t>
          </a:r>
          <a:endParaRPr lang="en-US">
            <a:latin typeface="Times New Roman" panose="02020603050405020304" pitchFamily="18" charset="0"/>
            <a:cs typeface="Times New Roman" panose="02020603050405020304" pitchFamily="18" charset="0"/>
          </a:endParaRPr>
        </a:p>
      </dgm:t>
    </dgm:pt>
    <dgm:pt modelId="{3B578C42-4BC2-4E4C-BC8D-309EB1D122F2}" type="parTrans" cxnId="{EB8F1E2C-0D54-4FB5-882D-FED340E3A7B3}">
      <dgm:prSet/>
      <dgm:spPr/>
      <dgm:t>
        <a:bodyPr/>
        <a:lstStyle/>
        <a:p>
          <a:endParaRPr lang="en-US"/>
        </a:p>
      </dgm:t>
    </dgm:pt>
    <dgm:pt modelId="{4C2AFA0D-F770-4183-9212-D89FD3562900}" type="sibTrans" cxnId="{EB8F1E2C-0D54-4FB5-882D-FED340E3A7B3}">
      <dgm:prSet/>
      <dgm:spPr/>
      <dgm:t>
        <a:bodyPr/>
        <a:lstStyle/>
        <a:p>
          <a:endParaRPr lang="en-US"/>
        </a:p>
      </dgm:t>
    </dgm:pt>
    <dgm:pt modelId="{D85845FB-9F94-495A-A127-1E51631568AB}" type="pres">
      <dgm:prSet presAssocID="{692ED39B-F8C3-4456-8E1F-40F8500459DB}" presName="linear" presStyleCnt="0">
        <dgm:presLayoutVars>
          <dgm:dir/>
          <dgm:animLvl val="lvl"/>
          <dgm:resizeHandles val="exact"/>
        </dgm:presLayoutVars>
      </dgm:prSet>
      <dgm:spPr/>
    </dgm:pt>
    <dgm:pt modelId="{5C08A50D-399A-4658-A269-B423F6452E1B}" type="pres">
      <dgm:prSet presAssocID="{46DDCD12-62DD-4713-9F0B-630367212831}" presName="parentLin" presStyleCnt="0"/>
      <dgm:spPr/>
    </dgm:pt>
    <dgm:pt modelId="{1840386D-E162-410B-9ADB-E631D4D1DDBB}" type="pres">
      <dgm:prSet presAssocID="{46DDCD12-62DD-4713-9F0B-630367212831}" presName="parentLeftMargin" presStyleLbl="node1" presStyleIdx="0" presStyleCnt="3"/>
      <dgm:spPr/>
    </dgm:pt>
    <dgm:pt modelId="{C4E7069B-33AC-4504-B4BF-DFC1D86A16D5}" type="pres">
      <dgm:prSet presAssocID="{46DDCD12-62DD-4713-9F0B-630367212831}" presName="parentText" presStyleLbl="node1" presStyleIdx="0" presStyleCnt="3">
        <dgm:presLayoutVars>
          <dgm:chMax val="0"/>
          <dgm:bulletEnabled val="1"/>
        </dgm:presLayoutVars>
      </dgm:prSet>
      <dgm:spPr/>
    </dgm:pt>
    <dgm:pt modelId="{87813EAF-70E0-4FD4-B92B-B30F2D5614B2}" type="pres">
      <dgm:prSet presAssocID="{46DDCD12-62DD-4713-9F0B-630367212831}" presName="negativeSpace" presStyleCnt="0"/>
      <dgm:spPr/>
    </dgm:pt>
    <dgm:pt modelId="{57BAE65A-31DE-4494-AD9E-D7ED4C9432B1}" type="pres">
      <dgm:prSet presAssocID="{46DDCD12-62DD-4713-9F0B-630367212831}" presName="childText" presStyleLbl="conFgAcc1" presStyleIdx="0" presStyleCnt="3">
        <dgm:presLayoutVars>
          <dgm:bulletEnabled val="1"/>
        </dgm:presLayoutVars>
      </dgm:prSet>
      <dgm:spPr/>
    </dgm:pt>
    <dgm:pt modelId="{211261B1-F016-45F5-932D-067DA429D23E}" type="pres">
      <dgm:prSet presAssocID="{B2BF7218-E515-49CB-89DD-2127FCDDE29D}" presName="spaceBetweenRectangles" presStyleCnt="0"/>
      <dgm:spPr/>
    </dgm:pt>
    <dgm:pt modelId="{5C8E067B-6CAD-43FC-A7D6-C337074621C3}" type="pres">
      <dgm:prSet presAssocID="{4FEEC218-B646-46A6-8E28-34C7EAE3B987}" presName="parentLin" presStyleCnt="0"/>
      <dgm:spPr/>
    </dgm:pt>
    <dgm:pt modelId="{95AC4254-2DA5-4138-A7B1-7831BE466FCD}" type="pres">
      <dgm:prSet presAssocID="{4FEEC218-B646-46A6-8E28-34C7EAE3B987}" presName="parentLeftMargin" presStyleLbl="node1" presStyleIdx="0" presStyleCnt="3"/>
      <dgm:spPr/>
    </dgm:pt>
    <dgm:pt modelId="{4D47894E-D060-46AA-A668-186A3F44E29C}" type="pres">
      <dgm:prSet presAssocID="{4FEEC218-B646-46A6-8E28-34C7EAE3B987}" presName="parentText" presStyleLbl="node1" presStyleIdx="1" presStyleCnt="3">
        <dgm:presLayoutVars>
          <dgm:chMax val="0"/>
          <dgm:bulletEnabled val="1"/>
        </dgm:presLayoutVars>
      </dgm:prSet>
      <dgm:spPr/>
    </dgm:pt>
    <dgm:pt modelId="{21861578-DC8B-4C0F-B538-845BD6F8A947}" type="pres">
      <dgm:prSet presAssocID="{4FEEC218-B646-46A6-8E28-34C7EAE3B987}" presName="negativeSpace" presStyleCnt="0"/>
      <dgm:spPr/>
    </dgm:pt>
    <dgm:pt modelId="{1D650A8A-82E0-43D3-87D8-EC17BEFEE9DD}" type="pres">
      <dgm:prSet presAssocID="{4FEEC218-B646-46A6-8E28-34C7EAE3B987}" presName="childText" presStyleLbl="conFgAcc1" presStyleIdx="1" presStyleCnt="3">
        <dgm:presLayoutVars>
          <dgm:bulletEnabled val="1"/>
        </dgm:presLayoutVars>
      </dgm:prSet>
      <dgm:spPr/>
    </dgm:pt>
    <dgm:pt modelId="{684B3D87-FBE7-44F6-A16F-0654924AB371}" type="pres">
      <dgm:prSet presAssocID="{395705B3-3059-40A7-9B7A-02609986A783}" presName="spaceBetweenRectangles" presStyleCnt="0"/>
      <dgm:spPr/>
    </dgm:pt>
    <dgm:pt modelId="{6F9087B0-A828-4A20-99EC-D93251D2586D}" type="pres">
      <dgm:prSet presAssocID="{2AB6B697-8E7B-4705-84C0-635EEE75D74D}" presName="parentLin" presStyleCnt="0"/>
      <dgm:spPr/>
    </dgm:pt>
    <dgm:pt modelId="{DC6D6FB5-A523-486C-891E-01B888BE806C}" type="pres">
      <dgm:prSet presAssocID="{2AB6B697-8E7B-4705-84C0-635EEE75D74D}" presName="parentLeftMargin" presStyleLbl="node1" presStyleIdx="1" presStyleCnt="3"/>
      <dgm:spPr/>
    </dgm:pt>
    <dgm:pt modelId="{9F2C3CC6-4D42-4BF1-8EBE-E985D53AB2A5}" type="pres">
      <dgm:prSet presAssocID="{2AB6B697-8E7B-4705-84C0-635EEE75D74D}" presName="parentText" presStyleLbl="node1" presStyleIdx="2" presStyleCnt="3">
        <dgm:presLayoutVars>
          <dgm:chMax val="0"/>
          <dgm:bulletEnabled val="1"/>
        </dgm:presLayoutVars>
      </dgm:prSet>
      <dgm:spPr/>
    </dgm:pt>
    <dgm:pt modelId="{0EEFEFF9-21D8-4B50-AC30-8C59004585A3}" type="pres">
      <dgm:prSet presAssocID="{2AB6B697-8E7B-4705-84C0-635EEE75D74D}" presName="negativeSpace" presStyleCnt="0"/>
      <dgm:spPr/>
    </dgm:pt>
    <dgm:pt modelId="{91A7D9B9-E842-46B8-AD41-38415E8D2EAB}" type="pres">
      <dgm:prSet presAssocID="{2AB6B697-8E7B-4705-84C0-635EEE75D74D}" presName="childText" presStyleLbl="conFgAcc1" presStyleIdx="2" presStyleCnt="3">
        <dgm:presLayoutVars>
          <dgm:bulletEnabled val="1"/>
        </dgm:presLayoutVars>
      </dgm:prSet>
      <dgm:spPr/>
    </dgm:pt>
  </dgm:ptLst>
  <dgm:cxnLst>
    <dgm:cxn modelId="{4F9A9703-BD60-488E-BF73-01303F6DF02E}" type="presOf" srcId="{46DDCD12-62DD-4713-9F0B-630367212831}" destId="{C4E7069B-33AC-4504-B4BF-DFC1D86A16D5}" srcOrd="1" destOrd="0" presId="urn:microsoft.com/office/officeart/2005/8/layout/list1"/>
    <dgm:cxn modelId="{402C5908-05D1-4976-9E94-D494E12E7074}" type="presOf" srcId="{2AB6B697-8E7B-4705-84C0-635EEE75D74D}" destId="{DC6D6FB5-A523-486C-891E-01B888BE806C}" srcOrd="0" destOrd="0" presId="urn:microsoft.com/office/officeart/2005/8/layout/list1"/>
    <dgm:cxn modelId="{B4D5BE0F-2BC7-4B51-B01E-E18FBED27ABB}" type="presOf" srcId="{4FEEC218-B646-46A6-8E28-34C7EAE3B987}" destId="{95AC4254-2DA5-4138-A7B1-7831BE466FCD}" srcOrd="0" destOrd="0" presId="urn:microsoft.com/office/officeart/2005/8/layout/list1"/>
    <dgm:cxn modelId="{44A00A1A-AAC9-455A-848A-3000D1DD0FCA}" type="presOf" srcId="{692ED39B-F8C3-4456-8E1F-40F8500459DB}" destId="{D85845FB-9F94-495A-A127-1E51631568AB}" srcOrd="0" destOrd="0" presId="urn:microsoft.com/office/officeart/2005/8/layout/list1"/>
    <dgm:cxn modelId="{EB8F1E2C-0D54-4FB5-882D-FED340E3A7B3}" srcId="{2AB6B697-8E7B-4705-84C0-635EEE75D74D}" destId="{10BBEE34-6D17-4819-88A5-3B6D81A03D7A}" srcOrd="2" destOrd="0" parTransId="{3B578C42-4BC2-4E4C-BC8D-309EB1D122F2}" sibTransId="{4C2AFA0D-F770-4183-9212-D89FD3562900}"/>
    <dgm:cxn modelId="{CFD5D832-3F06-456E-9EE3-7849E8BC6E2F}" srcId="{4FEEC218-B646-46A6-8E28-34C7EAE3B987}" destId="{B91FAB74-6C6E-4CB7-993A-2B9103ED9FC1}" srcOrd="1" destOrd="0" parTransId="{D597694A-BCE7-4896-9C0B-581520FE8207}" sibTransId="{3F334F31-E002-48ED-95AB-04362011F920}"/>
    <dgm:cxn modelId="{1A8E2534-4A97-4994-A29A-CA53EA8E9D68}" type="presOf" srcId="{518B272E-183B-4210-9C06-96BA1482F9CD}" destId="{91A7D9B9-E842-46B8-AD41-38415E8D2EAB}" srcOrd="0" destOrd="0" presId="urn:microsoft.com/office/officeart/2005/8/layout/list1"/>
    <dgm:cxn modelId="{514DBC63-8F75-40AE-AD29-1830AD98DA72}" type="presOf" srcId="{B91FAB74-6C6E-4CB7-993A-2B9103ED9FC1}" destId="{1D650A8A-82E0-43D3-87D8-EC17BEFEE9DD}" srcOrd="0" destOrd="1" presId="urn:microsoft.com/office/officeart/2005/8/layout/list1"/>
    <dgm:cxn modelId="{CAA7C650-CA07-42EB-8B09-5D31B229BA9E}" srcId="{692ED39B-F8C3-4456-8E1F-40F8500459DB}" destId="{4FEEC218-B646-46A6-8E28-34C7EAE3B987}" srcOrd="1" destOrd="0" parTransId="{128CEF8C-7B4B-40AA-AF2A-E202DF62850B}" sibTransId="{395705B3-3059-40A7-9B7A-02609986A783}"/>
    <dgm:cxn modelId="{4B38C573-B4D1-4490-BF15-951FCEA5D7C2}" type="presOf" srcId="{46DDCD12-62DD-4713-9F0B-630367212831}" destId="{1840386D-E162-410B-9ADB-E631D4D1DDBB}" srcOrd="0" destOrd="0" presId="urn:microsoft.com/office/officeart/2005/8/layout/list1"/>
    <dgm:cxn modelId="{4BC5CF73-936E-4332-AA2A-E25616CE35BE}" type="presOf" srcId="{65338B77-C529-4BAF-9A22-C7B93F881B35}" destId="{57BAE65A-31DE-4494-AD9E-D7ED4C9432B1}" srcOrd="0" destOrd="1" presId="urn:microsoft.com/office/officeart/2005/8/layout/list1"/>
    <dgm:cxn modelId="{5C0B515A-3EF4-404B-9B69-D719FE6D36F2}" type="presOf" srcId="{2AB6B697-8E7B-4705-84C0-635EEE75D74D}" destId="{9F2C3CC6-4D42-4BF1-8EBE-E985D53AB2A5}" srcOrd="1" destOrd="0" presId="urn:microsoft.com/office/officeart/2005/8/layout/list1"/>
    <dgm:cxn modelId="{81E3A89B-6159-4D37-8EEB-6E900EA245A3}" type="presOf" srcId="{7720FB4E-FFC3-44BC-B151-F44030575A26}" destId="{1D650A8A-82E0-43D3-87D8-EC17BEFEE9DD}" srcOrd="0" destOrd="0" presId="urn:microsoft.com/office/officeart/2005/8/layout/list1"/>
    <dgm:cxn modelId="{A084E8AC-E322-4706-8169-A3B8387110AD}" type="presOf" srcId="{8CF4984E-CF8D-4B20-A8C5-D83430C730B6}" destId="{91A7D9B9-E842-46B8-AD41-38415E8D2EAB}" srcOrd="0" destOrd="1" presId="urn:microsoft.com/office/officeart/2005/8/layout/list1"/>
    <dgm:cxn modelId="{4202F6B1-4D99-41E5-BE84-767A314A68E6}" srcId="{46DDCD12-62DD-4713-9F0B-630367212831}" destId="{9D91363D-6DF8-4AD5-9415-589FF080F8A3}" srcOrd="2" destOrd="0" parTransId="{86783F4E-0E8F-452A-92BF-9999BA71F70A}" sibTransId="{2B1B53E7-E8B4-496A-A292-2B4AEBF8A5B4}"/>
    <dgm:cxn modelId="{AD3AD4BC-D3A8-4B3B-B828-B1D5E67BCC89}" type="presOf" srcId="{10BBEE34-6D17-4819-88A5-3B6D81A03D7A}" destId="{91A7D9B9-E842-46B8-AD41-38415E8D2EAB}" srcOrd="0" destOrd="2" presId="urn:microsoft.com/office/officeart/2005/8/layout/list1"/>
    <dgm:cxn modelId="{465692C1-1E2F-4FCF-99EF-7918F2C7BADE}" srcId="{2AB6B697-8E7B-4705-84C0-635EEE75D74D}" destId="{518B272E-183B-4210-9C06-96BA1482F9CD}" srcOrd="0" destOrd="0" parTransId="{C8C9274F-820D-4DE4-9D3D-43E263C52014}" sibTransId="{240E414B-B8CB-4D92-901C-78B2F5E05038}"/>
    <dgm:cxn modelId="{E6BD1FCF-AB34-42BB-9A4B-8C5B4346139D}" srcId="{692ED39B-F8C3-4456-8E1F-40F8500459DB}" destId="{2AB6B697-8E7B-4705-84C0-635EEE75D74D}" srcOrd="2" destOrd="0" parTransId="{A2C6FB3C-B276-4A84-B8BF-24D8DF07AB47}" sibTransId="{42A69CD6-D9D9-4278-A4BA-ACACD93E21C1}"/>
    <dgm:cxn modelId="{1CAA47D4-3673-4035-9855-AECC7B39B794}" type="presOf" srcId="{9D91363D-6DF8-4AD5-9415-589FF080F8A3}" destId="{57BAE65A-31DE-4494-AD9E-D7ED4C9432B1}" srcOrd="0" destOrd="2" presId="urn:microsoft.com/office/officeart/2005/8/layout/list1"/>
    <dgm:cxn modelId="{59B183D4-2363-4E6C-9927-E6D9E2E7F9BA}" srcId="{46DDCD12-62DD-4713-9F0B-630367212831}" destId="{65338B77-C529-4BAF-9A22-C7B93F881B35}" srcOrd="1" destOrd="0" parTransId="{AE0D4AF7-8E19-4A72-B4BA-01823933B1F9}" sibTransId="{9A62CFEC-7F23-4513-9CF1-695DA89E1938}"/>
    <dgm:cxn modelId="{BA95E9D4-B405-4889-A850-9B43FCC29904}" type="presOf" srcId="{B21E9E0B-A51B-4F14-A60D-9AF49EBAD228}" destId="{57BAE65A-31DE-4494-AD9E-D7ED4C9432B1}" srcOrd="0" destOrd="0" presId="urn:microsoft.com/office/officeart/2005/8/layout/list1"/>
    <dgm:cxn modelId="{0DE52CDF-2227-47AF-B602-D4AB3B5F40C0}" type="presOf" srcId="{4FEEC218-B646-46A6-8E28-34C7EAE3B987}" destId="{4D47894E-D060-46AA-A668-186A3F44E29C}" srcOrd="1" destOrd="0" presId="urn:microsoft.com/office/officeart/2005/8/layout/list1"/>
    <dgm:cxn modelId="{5F8025E2-CFBF-4626-B726-AD4A2E2039A7}" srcId="{46DDCD12-62DD-4713-9F0B-630367212831}" destId="{B21E9E0B-A51B-4F14-A60D-9AF49EBAD228}" srcOrd="0" destOrd="0" parTransId="{635B7683-7FE5-4682-9BC6-B0DC339E15CA}" sibTransId="{E4913D48-B483-4CDF-9669-AA85C40CF417}"/>
    <dgm:cxn modelId="{ED3BB2E6-6959-49BC-8E08-0A7F363501A6}" srcId="{4FEEC218-B646-46A6-8E28-34C7EAE3B987}" destId="{7720FB4E-FFC3-44BC-B151-F44030575A26}" srcOrd="0" destOrd="0" parTransId="{0AA0F142-5C86-47E4-A561-4678DC194060}" sibTransId="{97DFAEDF-711A-4DFA-BFB5-CC1AA145AE47}"/>
    <dgm:cxn modelId="{C5DA66EB-F6D1-46F5-A971-5591836BC302}" srcId="{2AB6B697-8E7B-4705-84C0-635EEE75D74D}" destId="{8CF4984E-CF8D-4B20-A8C5-D83430C730B6}" srcOrd="1" destOrd="0" parTransId="{B4EE4232-33BE-4FFD-B827-3BF1FB3829E8}" sibTransId="{541017A4-C610-4967-9AC7-32759298726B}"/>
    <dgm:cxn modelId="{FF3FC3F8-87E2-4C3C-BAA7-7D6089D08E39}" srcId="{692ED39B-F8C3-4456-8E1F-40F8500459DB}" destId="{46DDCD12-62DD-4713-9F0B-630367212831}" srcOrd="0" destOrd="0" parTransId="{68800BC6-9157-4854-82FF-C9BAB5D3AF3A}" sibTransId="{B2BF7218-E515-49CB-89DD-2127FCDDE29D}"/>
    <dgm:cxn modelId="{4B00037A-7229-415D-AC19-A2E541DC4DB7}" type="presParOf" srcId="{D85845FB-9F94-495A-A127-1E51631568AB}" destId="{5C08A50D-399A-4658-A269-B423F6452E1B}" srcOrd="0" destOrd="0" presId="urn:microsoft.com/office/officeart/2005/8/layout/list1"/>
    <dgm:cxn modelId="{390AFD96-240F-4522-9573-B07066E0935E}" type="presParOf" srcId="{5C08A50D-399A-4658-A269-B423F6452E1B}" destId="{1840386D-E162-410B-9ADB-E631D4D1DDBB}" srcOrd="0" destOrd="0" presId="urn:microsoft.com/office/officeart/2005/8/layout/list1"/>
    <dgm:cxn modelId="{C5504995-4217-4B14-885D-A906B272A195}" type="presParOf" srcId="{5C08A50D-399A-4658-A269-B423F6452E1B}" destId="{C4E7069B-33AC-4504-B4BF-DFC1D86A16D5}" srcOrd="1" destOrd="0" presId="urn:microsoft.com/office/officeart/2005/8/layout/list1"/>
    <dgm:cxn modelId="{467BEDD3-8EF4-4486-9740-F7E3E7DFC0F7}" type="presParOf" srcId="{D85845FB-9F94-495A-A127-1E51631568AB}" destId="{87813EAF-70E0-4FD4-B92B-B30F2D5614B2}" srcOrd="1" destOrd="0" presId="urn:microsoft.com/office/officeart/2005/8/layout/list1"/>
    <dgm:cxn modelId="{6A3D4E86-FB99-452B-8DF0-792DD3E5619D}" type="presParOf" srcId="{D85845FB-9F94-495A-A127-1E51631568AB}" destId="{57BAE65A-31DE-4494-AD9E-D7ED4C9432B1}" srcOrd="2" destOrd="0" presId="urn:microsoft.com/office/officeart/2005/8/layout/list1"/>
    <dgm:cxn modelId="{1D632785-1EAC-423A-9074-FB354970DB13}" type="presParOf" srcId="{D85845FB-9F94-495A-A127-1E51631568AB}" destId="{211261B1-F016-45F5-932D-067DA429D23E}" srcOrd="3" destOrd="0" presId="urn:microsoft.com/office/officeart/2005/8/layout/list1"/>
    <dgm:cxn modelId="{81F3AE67-B4C2-454E-9E8A-974BE3D1975F}" type="presParOf" srcId="{D85845FB-9F94-495A-A127-1E51631568AB}" destId="{5C8E067B-6CAD-43FC-A7D6-C337074621C3}" srcOrd="4" destOrd="0" presId="urn:microsoft.com/office/officeart/2005/8/layout/list1"/>
    <dgm:cxn modelId="{A01333CE-CAC5-40EC-A80B-DA7C47141E24}" type="presParOf" srcId="{5C8E067B-6CAD-43FC-A7D6-C337074621C3}" destId="{95AC4254-2DA5-4138-A7B1-7831BE466FCD}" srcOrd="0" destOrd="0" presId="urn:microsoft.com/office/officeart/2005/8/layout/list1"/>
    <dgm:cxn modelId="{93D49F80-D7F6-4F24-99E0-22B7D7A2C18C}" type="presParOf" srcId="{5C8E067B-6CAD-43FC-A7D6-C337074621C3}" destId="{4D47894E-D060-46AA-A668-186A3F44E29C}" srcOrd="1" destOrd="0" presId="urn:microsoft.com/office/officeart/2005/8/layout/list1"/>
    <dgm:cxn modelId="{A6593EB6-0F85-47A6-AAEB-6FBC224F9B90}" type="presParOf" srcId="{D85845FB-9F94-495A-A127-1E51631568AB}" destId="{21861578-DC8B-4C0F-B538-845BD6F8A947}" srcOrd="5" destOrd="0" presId="urn:microsoft.com/office/officeart/2005/8/layout/list1"/>
    <dgm:cxn modelId="{D974ABD6-9BCA-4A6E-8FED-92140ADA51B9}" type="presParOf" srcId="{D85845FB-9F94-495A-A127-1E51631568AB}" destId="{1D650A8A-82E0-43D3-87D8-EC17BEFEE9DD}" srcOrd="6" destOrd="0" presId="urn:microsoft.com/office/officeart/2005/8/layout/list1"/>
    <dgm:cxn modelId="{322715ED-55B2-4713-9865-30607E083E76}" type="presParOf" srcId="{D85845FB-9F94-495A-A127-1E51631568AB}" destId="{684B3D87-FBE7-44F6-A16F-0654924AB371}" srcOrd="7" destOrd="0" presId="urn:microsoft.com/office/officeart/2005/8/layout/list1"/>
    <dgm:cxn modelId="{7ABEE7E6-8209-4647-879F-EBF2C2613283}" type="presParOf" srcId="{D85845FB-9F94-495A-A127-1E51631568AB}" destId="{6F9087B0-A828-4A20-99EC-D93251D2586D}" srcOrd="8" destOrd="0" presId="urn:microsoft.com/office/officeart/2005/8/layout/list1"/>
    <dgm:cxn modelId="{E03B1382-6480-4848-9CBE-9C1B72C8E288}" type="presParOf" srcId="{6F9087B0-A828-4A20-99EC-D93251D2586D}" destId="{DC6D6FB5-A523-486C-891E-01B888BE806C}" srcOrd="0" destOrd="0" presId="urn:microsoft.com/office/officeart/2005/8/layout/list1"/>
    <dgm:cxn modelId="{53A44B15-E329-4DB6-A34C-1B0A0F9D4CC2}" type="presParOf" srcId="{6F9087B0-A828-4A20-99EC-D93251D2586D}" destId="{9F2C3CC6-4D42-4BF1-8EBE-E985D53AB2A5}" srcOrd="1" destOrd="0" presId="urn:microsoft.com/office/officeart/2005/8/layout/list1"/>
    <dgm:cxn modelId="{85D7D9CF-BDDE-4D3B-9F6D-5296C0102A54}" type="presParOf" srcId="{D85845FB-9F94-495A-A127-1E51631568AB}" destId="{0EEFEFF9-21D8-4B50-AC30-8C59004585A3}" srcOrd="9" destOrd="0" presId="urn:microsoft.com/office/officeart/2005/8/layout/list1"/>
    <dgm:cxn modelId="{6A86E7C7-7C2D-4456-A15B-76E212E38FD6}" type="presParOf" srcId="{D85845FB-9F94-495A-A127-1E51631568AB}" destId="{91A7D9B9-E842-46B8-AD41-38415E8D2EA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0C6D76-096A-4714-989E-5B0FB99E0212}"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4637B800-8FEB-4EA1-9EF8-3E9F6C436A5A}">
      <dgm:prSet/>
      <dgm:spPr/>
      <dgm:t>
        <a:bodyPr/>
        <a:lstStyle/>
        <a:p>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Rational Rose.</a:t>
          </a:r>
        </a:p>
      </dgm:t>
    </dgm:pt>
    <dgm:pt modelId="{46953D8D-4948-4737-BFC5-A8887A0053AE}" type="parTrans" cxnId="{AA911501-43E6-44DB-91E8-E968A8A278A1}">
      <dgm:prSet/>
      <dgm:spPr/>
      <dgm:t>
        <a:bodyPr/>
        <a:lstStyle/>
        <a:p>
          <a:endParaRPr lang="en-US"/>
        </a:p>
      </dgm:t>
    </dgm:pt>
    <dgm:pt modelId="{16ED5962-EE2F-4B71-A3DD-616DADFD19BF}" type="sibTrans" cxnId="{AA911501-43E6-44DB-91E8-E968A8A278A1}">
      <dgm:prSet/>
      <dgm:spPr/>
      <dgm:t>
        <a:bodyPr/>
        <a:lstStyle/>
        <a:p>
          <a:endParaRPr lang="en-US"/>
        </a:p>
      </dgm:t>
    </dgm:pt>
    <dgm:pt modelId="{189E7CD7-0F64-4558-981F-8E7CBAAC291A}">
      <dgm:prSet/>
      <dgm:spPr/>
      <dgm:t>
        <a:bodyPr/>
        <a:lstStyle/>
        <a:p>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Rational Rose.</a:t>
          </a:r>
        </a:p>
      </dgm:t>
    </dgm:pt>
    <dgm:pt modelId="{AE4EFB6F-966F-49FA-AEFC-60CBA0536EAE}" type="parTrans" cxnId="{5345FFD9-DC01-43E9-B893-5B17619A2B18}">
      <dgm:prSet/>
      <dgm:spPr/>
      <dgm:t>
        <a:bodyPr/>
        <a:lstStyle/>
        <a:p>
          <a:endParaRPr lang="en-US"/>
        </a:p>
      </dgm:t>
    </dgm:pt>
    <dgm:pt modelId="{DDF8ABCD-C4A2-436B-8F1C-CDC950D7DFAD}" type="sibTrans" cxnId="{5345FFD9-DC01-43E9-B893-5B17619A2B18}">
      <dgm:prSet/>
      <dgm:spPr/>
      <dgm:t>
        <a:bodyPr/>
        <a:lstStyle/>
        <a:p>
          <a:endParaRPr lang="en-US"/>
        </a:p>
      </dgm:t>
    </dgm:pt>
    <dgm:pt modelId="{5CFF46E1-903C-4056-A5B3-1ED5406EAB17}" type="pres">
      <dgm:prSet presAssocID="{DE0C6D76-096A-4714-989E-5B0FB99E0212}" presName="hierChild1" presStyleCnt="0">
        <dgm:presLayoutVars>
          <dgm:chPref val="1"/>
          <dgm:dir/>
          <dgm:animOne val="branch"/>
          <dgm:animLvl val="lvl"/>
          <dgm:resizeHandles/>
        </dgm:presLayoutVars>
      </dgm:prSet>
      <dgm:spPr/>
    </dgm:pt>
    <dgm:pt modelId="{A4F26FC0-526F-45D6-991D-9FCAEFA1A536}" type="pres">
      <dgm:prSet presAssocID="{4637B800-8FEB-4EA1-9EF8-3E9F6C436A5A}" presName="hierRoot1" presStyleCnt="0"/>
      <dgm:spPr/>
    </dgm:pt>
    <dgm:pt modelId="{331C7F0A-BED0-4BC5-A685-B7A76806143F}" type="pres">
      <dgm:prSet presAssocID="{4637B800-8FEB-4EA1-9EF8-3E9F6C436A5A}" presName="composite" presStyleCnt="0"/>
      <dgm:spPr/>
    </dgm:pt>
    <dgm:pt modelId="{934AC54C-7CC1-405D-A7B0-066AC9701DF2}" type="pres">
      <dgm:prSet presAssocID="{4637B800-8FEB-4EA1-9EF8-3E9F6C436A5A}" presName="background" presStyleLbl="node0" presStyleIdx="0" presStyleCnt="2"/>
      <dgm:spPr/>
    </dgm:pt>
    <dgm:pt modelId="{4CD49AB4-1B52-4E58-AB1C-0574105E53D0}" type="pres">
      <dgm:prSet presAssocID="{4637B800-8FEB-4EA1-9EF8-3E9F6C436A5A}" presName="text" presStyleLbl="fgAcc0" presStyleIdx="0" presStyleCnt="2">
        <dgm:presLayoutVars>
          <dgm:chPref val="3"/>
        </dgm:presLayoutVars>
      </dgm:prSet>
      <dgm:spPr/>
    </dgm:pt>
    <dgm:pt modelId="{AE6DE1BF-39E8-4FE4-9DF5-220116ACEDC9}" type="pres">
      <dgm:prSet presAssocID="{4637B800-8FEB-4EA1-9EF8-3E9F6C436A5A}" presName="hierChild2" presStyleCnt="0"/>
      <dgm:spPr/>
    </dgm:pt>
    <dgm:pt modelId="{4208FAAB-4130-4D8F-A80C-C542558ACD0F}" type="pres">
      <dgm:prSet presAssocID="{189E7CD7-0F64-4558-981F-8E7CBAAC291A}" presName="hierRoot1" presStyleCnt="0"/>
      <dgm:spPr/>
    </dgm:pt>
    <dgm:pt modelId="{0D62F56C-105A-4F64-AB50-F8D76706C01B}" type="pres">
      <dgm:prSet presAssocID="{189E7CD7-0F64-4558-981F-8E7CBAAC291A}" presName="composite" presStyleCnt="0"/>
      <dgm:spPr/>
    </dgm:pt>
    <dgm:pt modelId="{EDCBD9CB-E496-410B-8490-93DBBB2C8333}" type="pres">
      <dgm:prSet presAssocID="{189E7CD7-0F64-4558-981F-8E7CBAAC291A}" presName="background" presStyleLbl="node0" presStyleIdx="1" presStyleCnt="2"/>
      <dgm:spPr/>
    </dgm:pt>
    <dgm:pt modelId="{A76B5F9F-FE14-426D-A833-BEEA70F53A8D}" type="pres">
      <dgm:prSet presAssocID="{189E7CD7-0F64-4558-981F-8E7CBAAC291A}" presName="text" presStyleLbl="fgAcc0" presStyleIdx="1" presStyleCnt="2">
        <dgm:presLayoutVars>
          <dgm:chPref val="3"/>
        </dgm:presLayoutVars>
      </dgm:prSet>
      <dgm:spPr/>
    </dgm:pt>
    <dgm:pt modelId="{E9E6F536-F799-4AA0-B299-090C4D1FE2E7}" type="pres">
      <dgm:prSet presAssocID="{189E7CD7-0F64-4558-981F-8E7CBAAC291A}" presName="hierChild2" presStyleCnt="0"/>
      <dgm:spPr/>
    </dgm:pt>
  </dgm:ptLst>
  <dgm:cxnLst>
    <dgm:cxn modelId="{AA911501-43E6-44DB-91E8-E968A8A278A1}" srcId="{DE0C6D76-096A-4714-989E-5B0FB99E0212}" destId="{4637B800-8FEB-4EA1-9EF8-3E9F6C436A5A}" srcOrd="0" destOrd="0" parTransId="{46953D8D-4948-4737-BFC5-A8887A0053AE}" sibTransId="{16ED5962-EE2F-4B71-A3DD-616DADFD19BF}"/>
    <dgm:cxn modelId="{34C7A233-FD3E-4A6C-AE3B-99DBE029543D}" type="presOf" srcId="{4637B800-8FEB-4EA1-9EF8-3E9F6C436A5A}" destId="{4CD49AB4-1B52-4E58-AB1C-0574105E53D0}" srcOrd="0" destOrd="0" presId="urn:microsoft.com/office/officeart/2005/8/layout/hierarchy1"/>
    <dgm:cxn modelId="{5277C33A-D8E4-4195-9AA7-29C1CEEA91D4}" type="presOf" srcId="{DE0C6D76-096A-4714-989E-5B0FB99E0212}" destId="{5CFF46E1-903C-4056-A5B3-1ED5406EAB17}" srcOrd="0" destOrd="0" presId="urn:microsoft.com/office/officeart/2005/8/layout/hierarchy1"/>
    <dgm:cxn modelId="{4A512E3F-83F6-40E0-B221-0C71825B8878}" type="presOf" srcId="{189E7CD7-0F64-4558-981F-8E7CBAAC291A}" destId="{A76B5F9F-FE14-426D-A833-BEEA70F53A8D}" srcOrd="0" destOrd="0" presId="urn:microsoft.com/office/officeart/2005/8/layout/hierarchy1"/>
    <dgm:cxn modelId="{5345FFD9-DC01-43E9-B893-5B17619A2B18}" srcId="{DE0C6D76-096A-4714-989E-5B0FB99E0212}" destId="{189E7CD7-0F64-4558-981F-8E7CBAAC291A}" srcOrd="1" destOrd="0" parTransId="{AE4EFB6F-966F-49FA-AEFC-60CBA0536EAE}" sibTransId="{DDF8ABCD-C4A2-436B-8F1C-CDC950D7DFAD}"/>
    <dgm:cxn modelId="{A5E06CAD-276E-4994-8C24-0730235AEE07}" type="presParOf" srcId="{5CFF46E1-903C-4056-A5B3-1ED5406EAB17}" destId="{A4F26FC0-526F-45D6-991D-9FCAEFA1A536}" srcOrd="0" destOrd="0" presId="urn:microsoft.com/office/officeart/2005/8/layout/hierarchy1"/>
    <dgm:cxn modelId="{CDC84519-FC83-42F1-AF51-C98828796DAA}" type="presParOf" srcId="{A4F26FC0-526F-45D6-991D-9FCAEFA1A536}" destId="{331C7F0A-BED0-4BC5-A685-B7A76806143F}" srcOrd="0" destOrd="0" presId="urn:microsoft.com/office/officeart/2005/8/layout/hierarchy1"/>
    <dgm:cxn modelId="{2A12AEAF-223A-4955-9B91-F4A8979EE691}" type="presParOf" srcId="{331C7F0A-BED0-4BC5-A685-B7A76806143F}" destId="{934AC54C-7CC1-405D-A7B0-066AC9701DF2}" srcOrd="0" destOrd="0" presId="urn:microsoft.com/office/officeart/2005/8/layout/hierarchy1"/>
    <dgm:cxn modelId="{CA32EC33-A079-4F6F-84D4-3D601B892253}" type="presParOf" srcId="{331C7F0A-BED0-4BC5-A685-B7A76806143F}" destId="{4CD49AB4-1B52-4E58-AB1C-0574105E53D0}" srcOrd="1" destOrd="0" presId="urn:microsoft.com/office/officeart/2005/8/layout/hierarchy1"/>
    <dgm:cxn modelId="{62C1D92B-2327-4FBA-BF9C-FA70828E6AF4}" type="presParOf" srcId="{A4F26FC0-526F-45D6-991D-9FCAEFA1A536}" destId="{AE6DE1BF-39E8-4FE4-9DF5-220116ACEDC9}" srcOrd="1" destOrd="0" presId="urn:microsoft.com/office/officeart/2005/8/layout/hierarchy1"/>
    <dgm:cxn modelId="{2964B041-C43E-494A-AA1D-C0B1AF264543}" type="presParOf" srcId="{5CFF46E1-903C-4056-A5B3-1ED5406EAB17}" destId="{4208FAAB-4130-4D8F-A80C-C542558ACD0F}" srcOrd="1" destOrd="0" presId="urn:microsoft.com/office/officeart/2005/8/layout/hierarchy1"/>
    <dgm:cxn modelId="{49AC312D-5E15-4160-BC8D-D53886FA7878}" type="presParOf" srcId="{4208FAAB-4130-4D8F-A80C-C542558ACD0F}" destId="{0D62F56C-105A-4F64-AB50-F8D76706C01B}" srcOrd="0" destOrd="0" presId="urn:microsoft.com/office/officeart/2005/8/layout/hierarchy1"/>
    <dgm:cxn modelId="{7EE1CB16-0AA8-4883-BECE-732C4F2C3B06}" type="presParOf" srcId="{0D62F56C-105A-4F64-AB50-F8D76706C01B}" destId="{EDCBD9CB-E496-410B-8490-93DBBB2C8333}" srcOrd="0" destOrd="0" presId="urn:microsoft.com/office/officeart/2005/8/layout/hierarchy1"/>
    <dgm:cxn modelId="{E68BE250-C837-4CA5-ACE3-413C030BE605}" type="presParOf" srcId="{0D62F56C-105A-4F64-AB50-F8D76706C01B}" destId="{A76B5F9F-FE14-426D-A833-BEEA70F53A8D}" srcOrd="1" destOrd="0" presId="urn:microsoft.com/office/officeart/2005/8/layout/hierarchy1"/>
    <dgm:cxn modelId="{4D8C6D6E-ADBE-44C8-8C75-B9C060EBED3D}" type="presParOf" srcId="{4208FAAB-4130-4D8F-A80C-C542558ACD0F}" destId="{E9E6F536-F799-4AA0-B299-090C4D1FE2E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AE65A-31DE-4494-AD9E-D7ED4C9432B1}">
      <dsp:nvSpPr>
        <dsp:cNvPr id="0" name=""/>
        <dsp:cNvSpPr/>
      </dsp:nvSpPr>
      <dsp:spPr>
        <a:xfrm>
          <a:off x="0" y="259033"/>
          <a:ext cx="10405174" cy="1086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7557" tIns="312420" rIns="807557" bIns="106680" numCol="1" spcCol="1270" anchor="t" anchorCtr="0">
          <a:noAutofit/>
        </a:bodyPr>
        <a:lstStyle/>
        <a:p>
          <a:pPr marL="114300" lvl="1" indent="-114300" algn="l" defTabSz="666750">
            <a:lnSpc>
              <a:spcPct val="90000"/>
            </a:lnSpc>
            <a:spcBef>
              <a:spcPct val="0"/>
            </a:spcBef>
            <a:spcAft>
              <a:spcPct val="15000"/>
            </a:spcAft>
            <a:buChar char="•"/>
          </a:pPr>
          <a:r>
            <a:rPr lang="en-US" sz="1500" b="1" kern="1200">
              <a:latin typeface="Times New Roman" panose="02020603050405020304" pitchFamily="18" charset="0"/>
              <a:cs typeface="Times New Roman" panose="02020603050405020304" pitchFamily="18" charset="0"/>
            </a:rPr>
            <a:t>Xác định các phương thức cho mỗi lớp</a:t>
          </a:r>
          <a:endParaRPr lang="en-US" sz="1500" kern="1200">
            <a:latin typeface="Times New Roman" panose="02020603050405020304" pitchFamily="18" charset="0"/>
            <a:cs typeface="Times New Roman" panose="02020603050405020304" pitchFamily="18" charset="0"/>
          </a:endParaRPr>
        </a:p>
        <a:p>
          <a:pPr marL="114300" lvl="1" indent="-114300" algn="l" defTabSz="666750">
            <a:lnSpc>
              <a:spcPct val="90000"/>
            </a:lnSpc>
            <a:spcBef>
              <a:spcPct val="0"/>
            </a:spcBef>
            <a:spcAft>
              <a:spcPct val="15000"/>
            </a:spcAft>
            <a:buChar char="•"/>
          </a:pPr>
          <a:r>
            <a:rPr lang="en-US" sz="1500" b="1" kern="1200" dirty="0" err="1">
              <a:latin typeface="Times New Roman" panose="02020603050405020304" pitchFamily="18" charset="0"/>
              <a:cs typeface="Times New Roman" panose="02020603050405020304" pitchFamily="18" charset="0"/>
            </a:rPr>
            <a:t>Xác</a:t>
          </a:r>
          <a:r>
            <a:rPr lang="en-US" sz="1500" b="1" kern="1200" dirty="0">
              <a:latin typeface="Times New Roman" panose="02020603050405020304" pitchFamily="18" charset="0"/>
              <a:cs typeface="Times New Roman" panose="02020603050405020304" pitchFamily="18" charset="0"/>
            </a:rPr>
            <a:t> </a:t>
          </a:r>
          <a:r>
            <a:rPr lang="en-US" sz="1500" b="1" kern="1200" dirty="0" err="1">
              <a:latin typeface="Times New Roman" panose="02020603050405020304" pitchFamily="18" charset="0"/>
              <a:cs typeface="Times New Roman" panose="02020603050405020304" pitchFamily="18" charset="0"/>
            </a:rPr>
            <a:t>định</a:t>
          </a:r>
          <a:r>
            <a:rPr lang="en-US" sz="1500" b="1" kern="1200" dirty="0">
              <a:latin typeface="Times New Roman" panose="02020603050405020304" pitchFamily="18" charset="0"/>
              <a:cs typeface="Times New Roman" panose="02020603050405020304" pitchFamily="18" charset="0"/>
            </a:rPr>
            <a:t> </a:t>
          </a:r>
          <a:r>
            <a:rPr lang="en-US" sz="1500" b="1" kern="1200" dirty="0" err="1">
              <a:latin typeface="Times New Roman" panose="02020603050405020304" pitchFamily="18" charset="0"/>
              <a:cs typeface="Times New Roman" panose="02020603050405020304" pitchFamily="18" charset="0"/>
            </a:rPr>
            <a:t>mối</a:t>
          </a:r>
          <a:r>
            <a:rPr lang="en-US" sz="1500" b="1" kern="1200" dirty="0">
              <a:latin typeface="Times New Roman" panose="02020603050405020304" pitchFamily="18" charset="0"/>
              <a:cs typeface="Times New Roman" panose="02020603050405020304" pitchFamily="18" charset="0"/>
            </a:rPr>
            <a:t> </a:t>
          </a:r>
          <a:r>
            <a:rPr lang="en-US" sz="1500" b="1" kern="1200" dirty="0" err="1">
              <a:latin typeface="Times New Roman" panose="02020603050405020304" pitchFamily="18" charset="0"/>
              <a:cs typeface="Times New Roman" panose="02020603050405020304" pitchFamily="18" charset="0"/>
            </a:rPr>
            <a:t>quan</a:t>
          </a:r>
          <a:r>
            <a:rPr lang="en-US" sz="1500" b="1" kern="1200" dirty="0">
              <a:latin typeface="Times New Roman" panose="02020603050405020304" pitchFamily="18" charset="0"/>
              <a:cs typeface="Times New Roman" panose="02020603050405020304" pitchFamily="18" charset="0"/>
            </a:rPr>
            <a:t> </a:t>
          </a:r>
          <a:r>
            <a:rPr lang="en-US" sz="1500" b="1" kern="1200" dirty="0" err="1">
              <a:latin typeface="Times New Roman" panose="02020603050405020304" pitchFamily="18" charset="0"/>
              <a:cs typeface="Times New Roman" panose="02020603050405020304" pitchFamily="18" charset="0"/>
            </a:rPr>
            <a:t>hệ</a:t>
          </a:r>
          <a:r>
            <a:rPr lang="en-US" sz="1500" b="1" kern="1200" dirty="0">
              <a:latin typeface="Times New Roman" panose="02020603050405020304" pitchFamily="18" charset="0"/>
              <a:cs typeface="Times New Roman" panose="02020603050405020304" pitchFamily="18" charset="0"/>
            </a:rPr>
            <a:t> </a:t>
          </a:r>
          <a:r>
            <a:rPr lang="en-US" sz="1500" b="1" kern="1200" dirty="0" err="1">
              <a:latin typeface="Times New Roman" panose="02020603050405020304" pitchFamily="18" charset="0"/>
              <a:cs typeface="Times New Roman" panose="02020603050405020304" pitchFamily="18" charset="0"/>
            </a:rPr>
            <a:t>giữa</a:t>
          </a:r>
          <a:r>
            <a:rPr lang="en-US" sz="1500" b="1" kern="1200" dirty="0">
              <a:latin typeface="Times New Roman" panose="02020603050405020304" pitchFamily="18" charset="0"/>
              <a:cs typeface="Times New Roman" panose="02020603050405020304" pitchFamily="18" charset="0"/>
            </a:rPr>
            <a:t> </a:t>
          </a:r>
          <a:r>
            <a:rPr lang="en-US" sz="1500" b="1" kern="1200" dirty="0" err="1">
              <a:latin typeface="Times New Roman" panose="02020603050405020304" pitchFamily="18" charset="0"/>
              <a:cs typeface="Times New Roman" panose="02020603050405020304" pitchFamily="18" charset="0"/>
            </a:rPr>
            <a:t>các</a:t>
          </a:r>
          <a:r>
            <a:rPr lang="en-US" sz="1500" b="1" kern="1200" dirty="0">
              <a:latin typeface="Times New Roman" panose="02020603050405020304" pitchFamily="18" charset="0"/>
              <a:cs typeface="Times New Roman" panose="02020603050405020304" pitchFamily="18" charset="0"/>
            </a:rPr>
            <a:t> </a:t>
          </a:r>
          <a:r>
            <a:rPr lang="en-US" sz="1500" b="1" kern="1200" dirty="0" err="1">
              <a:latin typeface="Times New Roman" panose="02020603050405020304" pitchFamily="18" charset="0"/>
              <a:cs typeface="Times New Roman" panose="02020603050405020304" pitchFamily="18" charset="0"/>
            </a:rPr>
            <a:t>lớp</a:t>
          </a:r>
          <a:endParaRPr lang="en-US" sz="1500" kern="1200" dirty="0">
            <a:latin typeface="Times New Roman" panose="02020603050405020304" pitchFamily="18" charset="0"/>
            <a:cs typeface="Times New Roman" panose="02020603050405020304" pitchFamily="18" charset="0"/>
          </a:endParaRPr>
        </a:p>
        <a:p>
          <a:pPr marL="114300" lvl="1" indent="-114300" algn="l" defTabSz="666750">
            <a:lnSpc>
              <a:spcPct val="90000"/>
            </a:lnSpc>
            <a:spcBef>
              <a:spcPct val="0"/>
            </a:spcBef>
            <a:spcAft>
              <a:spcPct val="15000"/>
            </a:spcAft>
            <a:buChar char="•"/>
          </a:pPr>
          <a:r>
            <a:rPr lang="en-US" sz="1500" b="1" kern="1200">
              <a:latin typeface="Times New Roman" panose="02020603050405020304" pitchFamily="18" charset="0"/>
              <a:cs typeface="Times New Roman" panose="02020603050405020304" pitchFamily="18" charset="0"/>
            </a:rPr>
            <a:t>Hoàn chỉnh biểu đồ lớp chi tiết</a:t>
          </a:r>
          <a:endParaRPr lang="en-US" sz="1500" kern="1200">
            <a:latin typeface="Times New Roman" panose="02020603050405020304" pitchFamily="18" charset="0"/>
            <a:cs typeface="Times New Roman" panose="02020603050405020304" pitchFamily="18" charset="0"/>
          </a:endParaRPr>
        </a:p>
      </dsp:txBody>
      <dsp:txXfrm>
        <a:off x="0" y="259033"/>
        <a:ext cx="10405174" cy="1086750"/>
      </dsp:txXfrm>
    </dsp:sp>
    <dsp:sp modelId="{C4E7069B-33AC-4504-B4BF-DFC1D86A16D5}">
      <dsp:nvSpPr>
        <dsp:cNvPr id="0" name=""/>
        <dsp:cNvSpPr/>
      </dsp:nvSpPr>
      <dsp:spPr>
        <a:xfrm>
          <a:off x="520258" y="37633"/>
          <a:ext cx="7283621" cy="4428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5304" tIns="0" rIns="275304" bIns="0" numCol="1" spcCol="1270" anchor="ctr" anchorCtr="0">
          <a:noAutofit/>
        </a:bodyPr>
        <a:lstStyle/>
        <a:p>
          <a:pPr marL="0" lvl="0" indent="0" algn="l" defTabSz="666750">
            <a:lnSpc>
              <a:spcPct val="90000"/>
            </a:lnSpc>
            <a:spcBef>
              <a:spcPct val="0"/>
            </a:spcBef>
            <a:spcAft>
              <a:spcPct val="35000"/>
            </a:spcAft>
            <a:buNone/>
          </a:pPr>
          <a:r>
            <a:rPr lang="en-US" sz="1500" b="1" kern="1200">
              <a:latin typeface="Times New Roman" panose="02020603050405020304" pitchFamily="18" charset="0"/>
              <a:cs typeface="Times New Roman" panose="02020603050405020304" pitchFamily="18" charset="0"/>
            </a:rPr>
            <a:t>BIỂU ĐỒ LỚP CHI TIẾT</a:t>
          </a:r>
          <a:endParaRPr lang="en-US" sz="1500" kern="1200">
            <a:latin typeface="Times New Roman" panose="02020603050405020304" pitchFamily="18" charset="0"/>
            <a:cs typeface="Times New Roman" panose="02020603050405020304" pitchFamily="18" charset="0"/>
          </a:endParaRPr>
        </a:p>
      </dsp:txBody>
      <dsp:txXfrm>
        <a:off x="541874" y="59249"/>
        <a:ext cx="7240389" cy="399568"/>
      </dsp:txXfrm>
    </dsp:sp>
    <dsp:sp modelId="{1D650A8A-82E0-43D3-87D8-EC17BEFEE9DD}">
      <dsp:nvSpPr>
        <dsp:cNvPr id="0" name=""/>
        <dsp:cNvSpPr/>
      </dsp:nvSpPr>
      <dsp:spPr>
        <a:xfrm>
          <a:off x="0" y="1648183"/>
          <a:ext cx="10405174" cy="8505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7557" tIns="312420" rIns="807557" bIns="106680" numCol="1" spcCol="1270" anchor="t" anchorCtr="0">
          <a:noAutofit/>
        </a:bodyPr>
        <a:lstStyle/>
        <a:p>
          <a:pPr marL="114300" lvl="1" indent="-114300" algn="l" defTabSz="666750">
            <a:lnSpc>
              <a:spcPct val="90000"/>
            </a:lnSpc>
            <a:spcBef>
              <a:spcPct val="0"/>
            </a:spcBef>
            <a:spcAft>
              <a:spcPct val="15000"/>
            </a:spcAft>
            <a:buChar char="•"/>
          </a:pPr>
          <a:r>
            <a:rPr lang="en-US" sz="1500" b="1" kern="1200" dirty="0" err="1">
              <a:latin typeface="Times New Roman" panose="02020603050405020304" pitchFamily="18" charset="0"/>
              <a:cs typeface="Times New Roman" panose="02020603050405020304" pitchFamily="18" charset="0"/>
            </a:rPr>
            <a:t>Xây</a:t>
          </a:r>
          <a:r>
            <a:rPr lang="en-US" sz="1500" b="1" kern="1200" dirty="0">
              <a:latin typeface="Times New Roman" panose="02020603050405020304" pitchFamily="18" charset="0"/>
              <a:cs typeface="Times New Roman" panose="02020603050405020304" pitchFamily="18" charset="0"/>
            </a:rPr>
            <a:t> </a:t>
          </a:r>
          <a:r>
            <a:rPr lang="en-US" sz="1500" b="1" kern="1200" dirty="0" err="1">
              <a:latin typeface="Times New Roman" panose="02020603050405020304" pitchFamily="18" charset="0"/>
              <a:cs typeface="Times New Roman" panose="02020603050405020304" pitchFamily="18" charset="0"/>
            </a:rPr>
            <a:t>dựng</a:t>
          </a:r>
          <a:r>
            <a:rPr lang="en-US" sz="1500" b="1" kern="1200" dirty="0">
              <a:latin typeface="Times New Roman" panose="02020603050405020304" pitchFamily="18" charset="0"/>
              <a:cs typeface="Times New Roman" panose="02020603050405020304" pitchFamily="18" charset="0"/>
            </a:rPr>
            <a:t> </a:t>
          </a:r>
          <a:r>
            <a:rPr lang="en-US" sz="1500" b="1" kern="1200" dirty="0" err="1">
              <a:latin typeface="Times New Roman" panose="02020603050405020304" pitchFamily="18" charset="0"/>
              <a:cs typeface="Times New Roman" panose="02020603050405020304" pitchFamily="18" charset="0"/>
            </a:rPr>
            <a:t>biểu</a:t>
          </a:r>
          <a:r>
            <a:rPr lang="en-US" sz="1500" b="1" kern="1200" dirty="0">
              <a:latin typeface="Times New Roman" panose="02020603050405020304" pitchFamily="18" charset="0"/>
              <a:cs typeface="Times New Roman" panose="02020603050405020304" pitchFamily="18" charset="0"/>
            </a:rPr>
            <a:t> </a:t>
          </a:r>
          <a:r>
            <a:rPr lang="en-US" sz="1500" b="1" kern="1200" dirty="0" err="1">
              <a:latin typeface="Times New Roman" panose="02020603050405020304" pitchFamily="18" charset="0"/>
              <a:cs typeface="Times New Roman" panose="02020603050405020304" pitchFamily="18" charset="0"/>
            </a:rPr>
            <a:t>đồ</a:t>
          </a:r>
          <a:r>
            <a:rPr lang="en-US" sz="1500" b="1" kern="1200" dirty="0">
              <a:latin typeface="Times New Roman" panose="02020603050405020304" pitchFamily="18" charset="0"/>
              <a:cs typeface="Times New Roman" panose="02020603050405020304" pitchFamily="18" charset="0"/>
            </a:rPr>
            <a:t> </a:t>
          </a:r>
          <a:r>
            <a:rPr lang="en-US" sz="1500" b="1" kern="1200" dirty="0" err="1">
              <a:latin typeface="Times New Roman" panose="02020603050405020304" pitchFamily="18" charset="0"/>
              <a:cs typeface="Times New Roman" panose="02020603050405020304" pitchFamily="18" charset="0"/>
            </a:rPr>
            <a:t>hoạt</a:t>
          </a:r>
          <a:r>
            <a:rPr lang="en-US" sz="1500" b="1" kern="1200" dirty="0">
              <a:latin typeface="Times New Roman" panose="02020603050405020304" pitchFamily="18" charset="0"/>
              <a:cs typeface="Times New Roman" panose="02020603050405020304" pitchFamily="18" charset="0"/>
            </a:rPr>
            <a:t> </a:t>
          </a:r>
          <a:r>
            <a:rPr lang="en-US" sz="1500" b="1" kern="1200" dirty="0" err="1">
              <a:latin typeface="Times New Roman" panose="02020603050405020304" pitchFamily="18" charset="0"/>
              <a:cs typeface="Times New Roman" panose="02020603050405020304" pitchFamily="18" charset="0"/>
            </a:rPr>
            <a:t>động</a:t>
          </a:r>
          <a:r>
            <a:rPr lang="en-US" sz="1500" b="1" kern="1200" dirty="0">
              <a:latin typeface="Times New Roman" panose="02020603050405020304" pitchFamily="18" charset="0"/>
              <a:cs typeface="Times New Roman" panose="02020603050405020304" pitchFamily="18" charset="0"/>
            </a:rPr>
            <a:t> </a:t>
          </a:r>
          <a:r>
            <a:rPr lang="en-US" sz="1500" b="1" kern="1200" dirty="0" err="1">
              <a:latin typeface="Times New Roman" panose="02020603050405020304" pitchFamily="18" charset="0"/>
              <a:cs typeface="Times New Roman" panose="02020603050405020304" pitchFamily="18" charset="0"/>
            </a:rPr>
            <a:t>cho</a:t>
          </a:r>
          <a:r>
            <a:rPr lang="en-US" sz="1500" b="1" kern="1200" dirty="0">
              <a:latin typeface="Times New Roman" panose="02020603050405020304" pitchFamily="18" charset="0"/>
              <a:cs typeface="Times New Roman" panose="02020603050405020304" pitchFamily="18" charset="0"/>
            </a:rPr>
            <a:t> </a:t>
          </a:r>
          <a:r>
            <a:rPr lang="en-US" sz="1500" b="1" kern="1200" dirty="0" err="1">
              <a:latin typeface="Times New Roman" panose="02020603050405020304" pitchFamily="18" charset="0"/>
              <a:cs typeface="Times New Roman" panose="02020603050405020304" pitchFamily="18" charset="0"/>
            </a:rPr>
            <a:t>các</a:t>
          </a:r>
          <a:r>
            <a:rPr lang="en-US" sz="1500" b="1" kern="1200" dirty="0">
              <a:latin typeface="Times New Roman" panose="02020603050405020304" pitchFamily="18" charset="0"/>
              <a:cs typeface="Times New Roman" panose="02020603050405020304" pitchFamily="18" charset="0"/>
            </a:rPr>
            <a:t> </a:t>
          </a:r>
          <a:r>
            <a:rPr lang="en-US" sz="1500" b="1" kern="1200" dirty="0" err="1">
              <a:latin typeface="Times New Roman" panose="02020603050405020304" pitchFamily="18" charset="0"/>
              <a:cs typeface="Times New Roman" panose="02020603050405020304" pitchFamily="18" charset="0"/>
            </a:rPr>
            <a:t>phương</a:t>
          </a:r>
          <a:r>
            <a:rPr lang="en-US" sz="1500" b="1" kern="1200" dirty="0">
              <a:latin typeface="Times New Roman" panose="02020603050405020304" pitchFamily="18" charset="0"/>
              <a:cs typeface="Times New Roman" panose="02020603050405020304" pitchFamily="18" charset="0"/>
            </a:rPr>
            <a:t> </a:t>
          </a:r>
          <a:r>
            <a:rPr lang="en-US" sz="1500" b="1" kern="1200" dirty="0" err="1">
              <a:latin typeface="Times New Roman" panose="02020603050405020304" pitchFamily="18" charset="0"/>
              <a:cs typeface="Times New Roman" panose="02020603050405020304" pitchFamily="18" charset="0"/>
            </a:rPr>
            <a:t>thức</a:t>
          </a:r>
          <a:endParaRPr lang="en-US" sz="1500" kern="1200" dirty="0">
            <a:latin typeface="Times New Roman" panose="02020603050405020304" pitchFamily="18" charset="0"/>
            <a:cs typeface="Times New Roman" panose="02020603050405020304" pitchFamily="18" charset="0"/>
          </a:endParaRPr>
        </a:p>
        <a:p>
          <a:pPr marL="114300" lvl="1" indent="-114300" algn="l" defTabSz="666750">
            <a:lnSpc>
              <a:spcPct val="90000"/>
            </a:lnSpc>
            <a:spcBef>
              <a:spcPct val="0"/>
            </a:spcBef>
            <a:spcAft>
              <a:spcPct val="15000"/>
            </a:spcAft>
            <a:buChar char="•"/>
          </a:pPr>
          <a:r>
            <a:rPr lang="en-US" sz="1500" b="1" kern="1200" dirty="0" err="1">
              <a:latin typeface="Times New Roman" panose="02020603050405020304" pitchFamily="18" charset="0"/>
              <a:cs typeface="Times New Roman" panose="02020603050405020304" pitchFamily="18" charset="0"/>
            </a:rPr>
            <a:t>Xây</a:t>
          </a:r>
          <a:r>
            <a:rPr lang="en-US" sz="1500" b="1" kern="1200" dirty="0">
              <a:latin typeface="Times New Roman" panose="02020603050405020304" pitchFamily="18" charset="0"/>
              <a:cs typeface="Times New Roman" panose="02020603050405020304" pitchFamily="18" charset="0"/>
            </a:rPr>
            <a:t> </a:t>
          </a:r>
          <a:r>
            <a:rPr lang="en-US" sz="1500" b="1" kern="1200" dirty="0" err="1">
              <a:latin typeface="Times New Roman" panose="02020603050405020304" pitchFamily="18" charset="0"/>
              <a:cs typeface="Times New Roman" panose="02020603050405020304" pitchFamily="18" charset="0"/>
            </a:rPr>
            <a:t>dựng</a:t>
          </a:r>
          <a:r>
            <a:rPr lang="en-US" sz="1500" b="1" kern="1200" dirty="0">
              <a:latin typeface="Times New Roman" panose="02020603050405020304" pitchFamily="18" charset="0"/>
              <a:cs typeface="Times New Roman" panose="02020603050405020304" pitchFamily="18" charset="0"/>
            </a:rPr>
            <a:t> </a:t>
          </a:r>
          <a:r>
            <a:rPr lang="en-US" sz="1500" b="1" kern="1200" dirty="0" err="1">
              <a:latin typeface="Times New Roman" panose="02020603050405020304" pitchFamily="18" charset="0"/>
              <a:cs typeface="Times New Roman" panose="02020603050405020304" pitchFamily="18" charset="0"/>
            </a:rPr>
            <a:t>bảng</a:t>
          </a:r>
          <a:r>
            <a:rPr lang="en-US" sz="1500" b="1" kern="1200" dirty="0">
              <a:latin typeface="Times New Roman" panose="02020603050405020304" pitchFamily="18" charset="0"/>
              <a:cs typeface="Times New Roman" panose="02020603050405020304" pitchFamily="18" charset="0"/>
            </a:rPr>
            <a:t> </a:t>
          </a:r>
          <a:r>
            <a:rPr lang="en-US" sz="1500" b="1" kern="1200" dirty="0" err="1">
              <a:latin typeface="Times New Roman" panose="02020603050405020304" pitchFamily="18" charset="0"/>
              <a:cs typeface="Times New Roman" panose="02020603050405020304" pitchFamily="18" charset="0"/>
            </a:rPr>
            <a:t>thiết</a:t>
          </a:r>
          <a:r>
            <a:rPr lang="en-US" sz="1500" b="1" kern="1200" dirty="0">
              <a:latin typeface="Times New Roman" panose="02020603050405020304" pitchFamily="18" charset="0"/>
              <a:cs typeface="Times New Roman" panose="02020603050405020304" pitchFamily="18" charset="0"/>
            </a:rPr>
            <a:t> </a:t>
          </a:r>
          <a:r>
            <a:rPr lang="en-US" sz="1500" b="1" kern="1200" dirty="0" err="1">
              <a:latin typeface="Times New Roman" panose="02020603050405020304" pitchFamily="18" charset="0"/>
              <a:cs typeface="Times New Roman" panose="02020603050405020304" pitchFamily="18" charset="0"/>
            </a:rPr>
            <a:t>kế</a:t>
          </a:r>
          <a:r>
            <a:rPr lang="en-US" sz="1500" b="1" kern="1200" dirty="0">
              <a:latin typeface="Times New Roman" panose="02020603050405020304" pitchFamily="18" charset="0"/>
              <a:cs typeface="Times New Roman" panose="02020603050405020304" pitchFamily="18" charset="0"/>
            </a:rPr>
            <a:t> chi </a:t>
          </a:r>
          <a:r>
            <a:rPr lang="en-US" sz="1500" b="1" kern="1200" dirty="0" err="1">
              <a:latin typeface="Times New Roman" panose="02020603050405020304" pitchFamily="18" charset="0"/>
              <a:cs typeface="Times New Roman" panose="02020603050405020304" pitchFamily="18" charset="0"/>
            </a:rPr>
            <a:t>tiết</a:t>
          </a:r>
          <a:endParaRPr lang="en-US" sz="1500" kern="1200" dirty="0">
            <a:latin typeface="Times New Roman" panose="02020603050405020304" pitchFamily="18" charset="0"/>
            <a:cs typeface="Times New Roman" panose="02020603050405020304" pitchFamily="18" charset="0"/>
          </a:endParaRPr>
        </a:p>
      </dsp:txBody>
      <dsp:txXfrm>
        <a:off x="0" y="1648183"/>
        <a:ext cx="10405174" cy="850500"/>
      </dsp:txXfrm>
    </dsp:sp>
    <dsp:sp modelId="{4D47894E-D060-46AA-A668-186A3F44E29C}">
      <dsp:nvSpPr>
        <dsp:cNvPr id="0" name=""/>
        <dsp:cNvSpPr/>
      </dsp:nvSpPr>
      <dsp:spPr>
        <a:xfrm>
          <a:off x="520258" y="1426783"/>
          <a:ext cx="7283621" cy="4428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5304" tIns="0" rIns="275304" bIns="0" numCol="1" spcCol="1270" anchor="ctr" anchorCtr="0">
          <a:noAutofit/>
        </a:bodyPr>
        <a:lstStyle/>
        <a:p>
          <a:pPr marL="0" lvl="0" indent="0" algn="l" defTabSz="666750">
            <a:lnSpc>
              <a:spcPct val="90000"/>
            </a:lnSpc>
            <a:spcBef>
              <a:spcPct val="0"/>
            </a:spcBef>
            <a:spcAft>
              <a:spcPct val="35000"/>
            </a:spcAft>
            <a:buNone/>
          </a:pPr>
          <a:r>
            <a:rPr lang="en-US" sz="1500" b="1" kern="1200">
              <a:latin typeface="Times New Roman" panose="02020603050405020304" pitchFamily="18" charset="0"/>
              <a:cs typeface="Times New Roman" panose="02020603050405020304" pitchFamily="18" charset="0"/>
            </a:rPr>
            <a:t>THIẾT KẾ CHI TIẾT</a:t>
          </a:r>
          <a:endParaRPr lang="en-US" sz="1500" kern="1200">
            <a:latin typeface="Times New Roman" panose="02020603050405020304" pitchFamily="18" charset="0"/>
            <a:cs typeface="Times New Roman" panose="02020603050405020304" pitchFamily="18" charset="0"/>
          </a:endParaRPr>
        </a:p>
      </dsp:txBody>
      <dsp:txXfrm>
        <a:off x="541874" y="1448399"/>
        <a:ext cx="7240389" cy="399568"/>
      </dsp:txXfrm>
    </dsp:sp>
    <dsp:sp modelId="{91A7D9B9-E842-46B8-AD41-38415E8D2EAB}">
      <dsp:nvSpPr>
        <dsp:cNvPr id="0" name=""/>
        <dsp:cNvSpPr/>
      </dsp:nvSpPr>
      <dsp:spPr>
        <a:xfrm>
          <a:off x="0" y="2801083"/>
          <a:ext cx="10405174" cy="1086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7557" tIns="312420" rIns="807557" bIns="106680" numCol="1" spcCol="1270" anchor="t" anchorCtr="0">
          <a:noAutofit/>
        </a:bodyPr>
        <a:lstStyle/>
        <a:p>
          <a:pPr marL="114300" lvl="1" indent="-114300" algn="l" defTabSz="666750">
            <a:lnSpc>
              <a:spcPct val="90000"/>
            </a:lnSpc>
            <a:spcBef>
              <a:spcPct val="0"/>
            </a:spcBef>
            <a:spcAft>
              <a:spcPct val="15000"/>
            </a:spcAft>
            <a:buChar char="•"/>
          </a:pPr>
          <a:r>
            <a:rPr lang="en-US" sz="1500" b="1" kern="1200">
              <a:latin typeface="Times New Roman" panose="02020603050405020304" pitchFamily="18" charset="0"/>
              <a:cs typeface="Times New Roman" panose="02020603050405020304" pitchFamily="18" charset="0"/>
            </a:rPr>
            <a:t>Xây dựng biểu đồ thành phần</a:t>
          </a:r>
          <a:endParaRPr lang="en-US" sz="1500" kern="1200">
            <a:latin typeface="Times New Roman" panose="02020603050405020304" pitchFamily="18" charset="0"/>
            <a:cs typeface="Times New Roman" panose="02020603050405020304" pitchFamily="18" charset="0"/>
          </a:endParaRPr>
        </a:p>
        <a:p>
          <a:pPr marL="114300" lvl="1" indent="-114300" algn="l" defTabSz="666750">
            <a:lnSpc>
              <a:spcPct val="90000"/>
            </a:lnSpc>
            <a:spcBef>
              <a:spcPct val="0"/>
            </a:spcBef>
            <a:spcAft>
              <a:spcPct val="15000"/>
            </a:spcAft>
            <a:buChar char="•"/>
          </a:pPr>
          <a:r>
            <a:rPr lang="en-US" sz="1500" b="1" kern="1200">
              <a:latin typeface="Times New Roman" panose="02020603050405020304" pitchFamily="18" charset="0"/>
              <a:cs typeface="Times New Roman" panose="02020603050405020304" pitchFamily="18" charset="0"/>
            </a:rPr>
            <a:t>Xây dựng biểu đồ triển khai</a:t>
          </a:r>
          <a:endParaRPr lang="en-US" sz="1500" kern="1200">
            <a:latin typeface="Times New Roman" panose="02020603050405020304" pitchFamily="18" charset="0"/>
            <a:cs typeface="Times New Roman" panose="02020603050405020304" pitchFamily="18" charset="0"/>
          </a:endParaRPr>
        </a:p>
        <a:p>
          <a:pPr marL="114300" lvl="1" indent="-114300" algn="l" defTabSz="666750">
            <a:lnSpc>
              <a:spcPct val="90000"/>
            </a:lnSpc>
            <a:spcBef>
              <a:spcPct val="0"/>
            </a:spcBef>
            <a:spcAft>
              <a:spcPct val="15000"/>
            </a:spcAft>
            <a:buChar char="•"/>
          </a:pPr>
          <a:r>
            <a:rPr lang="en-US" sz="1500" b="1" kern="1200">
              <a:latin typeface="Times New Roman" panose="02020603050405020304" pitchFamily="18" charset="0"/>
              <a:cs typeface="Times New Roman" panose="02020603050405020304" pitchFamily="18" charset="0"/>
            </a:rPr>
            <a:t>Biểu diễn biểu đồ thành phần và biểu đồ triển khai trong Rational Rose</a:t>
          </a:r>
          <a:endParaRPr lang="en-US" sz="1500" kern="1200">
            <a:latin typeface="Times New Roman" panose="02020603050405020304" pitchFamily="18" charset="0"/>
            <a:cs typeface="Times New Roman" panose="02020603050405020304" pitchFamily="18" charset="0"/>
          </a:endParaRPr>
        </a:p>
      </dsp:txBody>
      <dsp:txXfrm>
        <a:off x="0" y="2801083"/>
        <a:ext cx="10405174" cy="1086750"/>
      </dsp:txXfrm>
    </dsp:sp>
    <dsp:sp modelId="{9F2C3CC6-4D42-4BF1-8EBE-E985D53AB2A5}">
      <dsp:nvSpPr>
        <dsp:cNvPr id="0" name=""/>
        <dsp:cNvSpPr/>
      </dsp:nvSpPr>
      <dsp:spPr>
        <a:xfrm>
          <a:off x="520258" y="2579683"/>
          <a:ext cx="7283621" cy="4428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5304" tIns="0" rIns="275304" bIns="0" numCol="1" spcCol="1270" anchor="ctr" anchorCtr="0">
          <a:noAutofit/>
        </a:bodyPr>
        <a:lstStyle/>
        <a:p>
          <a:pPr marL="0" lvl="0" indent="0" algn="l" defTabSz="666750">
            <a:lnSpc>
              <a:spcPct val="90000"/>
            </a:lnSpc>
            <a:spcBef>
              <a:spcPct val="0"/>
            </a:spcBef>
            <a:spcAft>
              <a:spcPct val="35000"/>
            </a:spcAft>
            <a:buNone/>
          </a:pPr>
          <a:r>
            <a:rPr lang="en-US" sz="1500" b="1" kern="1200" dirty="0">
              <a:latin typeface="Times New Roman" panose="02020603050405020304" pitchFamily="18" charset="0"/>
              <a:cs typeface="Times New Roman" panose="02020603050405020304" pitchFamily="18" charset="0"/>
            </a:rPr>
            <a:t>BIỂU ĐỒ THÀNH PHẦN VÀ BIỂU ĐỒ TRIỂN KHAI</a:t>
          </a:r>
          <a:endParaRPr lang="en-US" sz="1500" kern="1200" dirty="0">
            <a:latin typeface="Times New Roman" panose="02020603050405020304" pitchFamily="18" charset="0"/>
            <a:cs typeface="Times New Roman" panose="02020603050405020304" pitchFamily="18" charset="0"/>
          </a:endParaRPr>
        </a:p>
      </dsp:txBody>
      <dsp:txXfrm>
        <a:off x="541874" y="2601299"/>
        <a:ext cx="7240389"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AC54C-7CC1-405D-A7B0-066AC9701DF2}">
      <dsp:nvSpPr>
        <dsp:cNvPr id="0" name=""/>
        <dsp:cNvSpPr/>
      </dsp:nvSpPr>
      <dsp:spPr>
        <a:xfrm>
          <a:off x="1270" y="311934"/>
          <a:ext cx="4458271" cy="283100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D49AB4-1B52-4E58-AB1C-0574105E53D0}">
      <dsp:nvSpPr>
        <dsp:cNvPr id="0" name=""/>
        <dsp:cNvSpPr/>
      </dsp:nvSpPr>
      <dsp:spPr>
        <a:xfrm>
          <a:off x="496633" y="782529"/>
          <a:ext cx="4458271" cy="283100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err="1">
              <a:latin typeface="Times New Roman" panose="02020603050405020304" pitchFamily="18" charset="0"/>
              <a:cs typeface="Times New Roman" panose="02020603050405020304" pitchFamily="18" charset="0"/>
            </a:rPr>
            <a:t>Các</a:t>
          </a:r>
          <a:r>
            <a:rPr lang="en-US" sz="4400" kern="1200" dirty="0">
              <a:latin typeface="Times New Roman" panose="02020603050405020304" pitchFamily="18" charset="0"/>
              <a:cs typeface="Times New Roman" panose="02020603050405020304" pitchFamily="18" charset="0"/>
            </a:rPr>
            <a:t> </a:t>
          </a:r>
          <a:r>
            <a:rPr lang="en-US" sz="4400" kern="1200" dirty="0" err="1">
              <a:latin typeface="Times New Roman" panose="02020603050405020304" pitchFamily="18" charset="0"/>
              <a:cs typeface="Times New Roman" panose="02020603050405020304" pitchFamily="18" charset="0"/>
            </a:rPr>
            <a:t>bước</a:t>
          </a:r>
          <a:r>
            <a:rPr lang="en-US" sz="4400" kern="1200" dirty="0">
              <a:latin typeface="Times New Roman" panose="02020603050405020304" pitchFamily="18" charset="0"/>
              <a:cs typeface="Times New Roman" panose="02020603050405020304" pitchFamily="18" charset="0"/>
            </a:rPr>
            <a:t> </a:t>
          </a:r>
          <a:r>
            <a:rPr lang="en-US" sz="4400" kern="1200" dirty="0" err="1">
              <a:latin typeface="Times New Roman" panose="02020603050405020304" pitchFamily="18" charset="0"/>
              <a:cs typeface="Times New Roman" panose="02020603050405020304" pitchFamily="18" charset="0"/>
            </a:rPr>
            <a:t>xây</a:t>
          </a:r>
          <a:r>
            <a:rPr lang="en-US" sz="4400" kern="1200" dirty="0">
              <a:latin typeface="Times New Roman" panose="02020603050405020304" pitchFamily="18" charset="0"/>
              <a:cs typeface="Times New Roman" panose="02020603050405020304" pitchFamily="18" charset="0"/>
            </a:rPr>
            <a:t> </a:t>
          </a:r>
          <a:r>
            <a:rPr lang="en-US" sz="4400" kern="1200" dirty="0" err="1">
              <a:latin typeface="Times New Roman" panose="02020603050405020304" pitchFamily="18" charset="0"/>
              <a:cs typeface="Times New Roman" panose="02020603050405020304" pitchFamily="18" charset="0"/>
            </a:rPr>
            <a:t>dựng</a:t>
          </a:r>
          <a:r>
            <a:rPr lang="en-US" sz="4400" kern="1200" dirty="0">
              <a:latin typeface="Times New Roman" panose="02020603050405020304" pitchFamily="18" charset="0"/>
              <a:cs typeface="Times New Roman" panose="02020603050405020304" pitchFamily="18" charset="0"/>
            </a:rPr>
            <a:t> </a:t>
          </a:r>
          <a:r>
            <a:rPr lang="en-US" sz="4400" kern="1200" dirty="0" err="1">
              <a:latin typeface="Times New Roman" panose="02020603050405020304" pitchFamily="18" charset="0"/>
              <a:cs typeface="Times New Roman" panose="02020603050405020304" pitchFamily="18" charset="0"/>
            </a:rPr>
            <a:t>biểu</a:t>
          </a:r>
          <a:r>
            <a:rPr lang="en-US" sz="4400" kern="1200" dirty="0">
              <a:latin typeface="Times New Roman" panose="02020603050405020304" pitchFamily="18" charset="0"/>
              <a:cs typeface="Times New Roman" panose="02020603050405020304" pitchFamily="18" charset="0"/>
            </a:rPr>
            <a:t> </a:t>
          </a:r>
          <a:r>
            <a:rPr lang="en-US" sz="4400" kern="1200" dirty="0" err="1">
              <a:latin typeface="Times New Roman" panose="02020603050405020304" pitchFamily="18" charset="0"/>
              <a:cs typeface="Times New Roman" panose="02020603050405020304" pitchFamily="18" charset="0"/>
            </a:rPr>
            <a:t>đồ</a:t>
          </a:r>
          <a:r>
            <a:rPr lang="en-US" sz="4400" kern="1200" dirty="0">
              <a:latin typeface="Times New Roman" panose="02020603050405020304" pitchFamily="18" charset="0"/>
              <a:cs typeface="Times New Roman" panose="02020603050405020304" pitchFamily="18" charset="0"/>
            </a:rPr>
            <a:t> </a:t>
          </a:r>
          <a:r>
            <a:rPr lang="en-US" sz="4400" kern="1200" dirty="0" err="1">
              <a:latin typeface="Times New Roman" panose="02020603050405020304" pitchFamily="18" charset="0"/>
              <a:cs typeface="Times New Roman" panose="02020603050405020304" pitchFamily="18" charset="0"/>
            </a:rPr>
            <a:t>thành</a:t>
          </a:r>
          <a:r>
            <a:rPr lang="en-US" sz="4400" kern="1200" dirty="0">
              <a:latin typeface="Times New Roman" panose="02020603050405020304" pitchFamily="18" charset="0"/>
              <a:cs typeface="Times New Roman" panose="02020603050405020304" pitchFamily="18" charset="0"/>
            </a:rPr>
            <a:t> </a:t>
          </a:r>
          <a:r>
            <a:rPr lang="en-US" sz="4400" kern="1200" dirty="0" err="1">
              <a:latin typeface="Times New Roman" panose="02020603050405020304" pitchFamily="18" charset="0"/>
              <a:cs typeface="Times New Roman" panose="02020603050405020304" pitchFamily="18" charset="0"/>
            </a:rPr>
            <a:t>phần</a:t>
          </a:r>
          <a:r>
            <a:rPr lang="en-US" sz="4400" kern="1200" dirty="0">
              <a:latin typeface="Times New Roman" panose="02020603050405020304" pitchFamily="18" charset="0"/>
              <a:cs typeface="Times New Roman" panose="02020603050405020304" pitchFamily="18" charset="0"/>
            </a:rPr>
            <a:t> </a:t>
          </a:r>
          <a:r>
            <a:rPr lang="en-US" sz="4400" kern="1200" dirty="0" err="1">
              <a:latin typeface="Times New Roman" panose="02020603050405020304" pitchFamily="18" charset="0"/>
              <a:cs typeface="Times New Roman" panose="02020603050405020304" pitchFamily="18" charset="0"/>
            </a:rPr>
            <a:t>trong</a:t>
          </a:r>
          <a:r>
            <a:rPr lang="en-US" sz="4400" kern="1200" dirty="0">
              <a:latin typeface="Times New Roman" panose="02020603050405020304" pitchFamily="18" charset="0"/>
              <a:cs typeface="Times New Roman" panose="02020603050405020304" pitchFamily="18" charset="0"/>
            </a:rPr>
            <a:t> Rational Rose.</a:t>
          </a:r>
        </a:p>
      </dsp:txBody>
      <dsp:txXfrm>
        <a:off x="579550" y="865446"/>
        <a:ext cx="4292437" cy="2665168"/>
      </dsp:txXfrm>
    </dsp:sp>
    <dsp:sp modelId="{EDCBD9CB-E496-410B-8490-93DBBB2C8333}">
      <dsp:nvSpPr>
        <dsp:cNvPr id="0" name=""/>
        <dsp:cNvSpPr/>
      </dsp:nvSpPr>
      <dsp:spPr>
        <a:xfrm>
          <a:off x="5450268" y="311934"/>
          <a:ext cx="4458271" cy="283100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76B5F9F-FE14-426D-A833-BEEA70F53A8D}">
      <dsp:nvSpPr>
        <dsp:cNvPr id="0" name=""/>
        <dsp:cNvSpPr/>
      </dsp:nvSpPr>
      <dsp:spPr>
        <a:xfrm>
          <a:off x="5945632" y="782529"/>
          <a:ext cx="4458271" cy="283100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err="1">
              <a:latin typeface="Times New Roman" panose="02020603050405020304" pitchFamily="18" charset="0"/>
              <a:cs typeface="Times New Roman" panose="02020603050405020304" pitchFamily="18" charset="0"/>
            </a:rPr>
            <a:t>Các</a:t>
          </a:r>
          <a:r>
            <a:rPr lang="en-US" sz="4400" kern="1200" dirty="0">
              <a:latin typeface="Times New Roman" panose="02020603050405020304" pitchFamily="18" charset="0"/>
              <a:cs typeface="Times New Roman" panose="02020603050405020304" pitchFamily="18" charset="0"/>
            </a:rPr>
            <a:t> </a:t>
          </a:r>
          <a:r>
            <a:rPr lang="en-US" sz="4400" kern="1200" dirty="0" err="1">
              <a:latin typeface="Times New Roman" panose="02020603050405020304" pitchFamily="18" charset="0"/>
              <a:cs typeface="Times New Roman" panose="02020603050405020304" pitchFamily="18" charset="0"/>
            </a:rPr>
            <a:t>bước</a:t>
          </a:r>
          <a:r>
            <a:rPr lang="en-US" sz="4400" kern="1200" dirty="0">
              <a:latin typeface="Times New Roman" panose="02020603050405020304" pitchFamily="18" charset="0"/>
              <a:cs typeface="Times New Roman" panose="02020603050405020304" pitchFamily="18" charset="0"/>
            </a:rPr>
            <a:t> </a:t>
          </a:r>
          <a:r>
            <a:rPr lang="en-US" sz="4400" kern="1200" dirty="0" err="1">
              <a:latin typeface="Times New Roman" panose="02020603050405020304" pitchFamily="18" charset="0"/>
              <a:cs typeface="Times New Roman" panose="02020603050405020304" pitchFamily="18" charset="0"/>
            </a:rPr>
            <a:t>xây</a:t>
          </a:r>
          <a:r>
            <a:rPr lang="en-US" sz="4400" kern="1200" dirty="0">
              <a:latin typeface="Times New Roman" panose="02020603050405020304" pitchFamily="18" charset="0"/>
              <a:cs typeface="Times New Roman" panose="02020603050405020304" pitchFamily="18" charset="0"/>
            </a:rPr>
            <a:t> </a:t>
          </a:r>
          <a:r>
            <a:rPr lang="en-US" sz="4400" kern="1200" dirty="0" err="1">
              <a:latin typeface="Times New Roman" panose="02020603050405020304" pitchFamily="18" charset="0"/>
              <a:cs typeface="Times New Roman" panose="02020603050405020304" pitchFamily="18" charset="0"/>
            </a:rPr>
            <a:t>dựng</a:t>
          </a:r>
          <a:r>
            <a:rPr lang="en-US" sz="4400" kern="1200" dirty="0">
              <a:latin typeface="Times New Roman" panose="02020603050405020304" pitchFamily="18" charset="0"/>
              <a:cs typeface="Times New Roman" panose="02020603050405020304" pitchFamily="18" charset="0"/>
            </a:rPr>
            <a:t> </a:t>
          </a:r>
          <a:r>
            <a:rPr lang="en-US" sz="4400" kern="1200" dirty="0" err="1">
              <a:latin typeface="Times New Roman" panose="02020603050405020304" pitchFamily="18" charset="0"/>
              <a:cs typeface="Times New Roman" panose="02020603050405020304" pitchFamily="18" charset="0"/>
            </a:rPr>
            <a:t>biểu</a:t>
          </a:r>
          <a:r>
            <a:rPr lang="en-US" sz="4400" kern="1200" dirty="0">
              <a:latin typeface="Times New Roman" panose="02020603050405020304" pitchFamily="18" charset="0"/>
              <a:cs typeface="Times New Roman" panose="02020603050405020304" pitchFamily="18" charset="0"/>
            </a:rPr>
            <a:t> </a:t>
          </a:r>
          <a:r>
            <a:rPr lang="en-US" sz="4400" kern="1200" dirty="0" err="1">
              <a:latin typeface="Times New Roman" panose="02020603050405020304" pitchFamily="18" charset="0"/>
              <a:cs typeface="Times New Roman" panose="02020603050405020304" pitchFamily="18" charset="0"/>
            </a:rPr>
            <a:t>đồ</a:t>
          </a:r>
          <a:r>
            <a:rPr lang="en-US" sz="4400" kern="1200" dirty="0">
              <a:latin typeface="Times New Roman" panose="02020603050405020304" pitchFamily="18" charset="0"/>
              <a:cs typeface="Times New Roman" panose="02020603050405020304" pitchFamily="18" charset="0"/>
            </a:rPr>
            <a:t> </a:t>
          </a:r>
          <a:r>
            <a:rPr lang="en-US" sz="4400" kern="1200" dirty="0" err="1">
              <a:latin typeface="Times New Roman" panose="02020603050405020304" pitchFamily="18" charset="0"/>
              <a:cs typeface="Times New Roman" panose="02020603050405020304" pitchFamily="18" charset="0"/>
            </a:rPr>
            <a:t>triển</a:t>
          </a:r>
          <a:r>
            <a:rPr lang="en-US" sz="4400" kern="1200" dirty="0">
              <a:latin typeface="Times New Roman" panose="02020603050405020304" pitchFamily="18" charset="0"/>
              <a:cs typeface="Times New Roman" panose="02020603050405020304" pitchFamily="18" charset="0"/>
            </a:rPr>
            <a:t> </a:t>
          </a:r>
          <a:r>
            <a:rPr lang="en-US" sz="4400" kern="1200" dirty="0" err="1">
              <a:latin typeface="Times New Roman" panose="02020603050405020304" pitchFamily="18" charset="0"/>
              <a:cs typeface="Times New Roman" panose="02020603050405020304" pitchFamily="18" charset="0"/>
            </a:rPr>
            <a:t>khai</a:t>
          </a:r>
          <a:r>
            <a:rPr lang="en-US" sz="4400" kern="1200" dirty="0">
              <a:latin typeface="Times New Roman" panose="02020603050405020304" pitchFamily="18" charset="0"/>
              <a:cs typeface="Times New Roman" panose="02020603050405020304" pitchFamily="18" charset="0"/>
            </a:rPr>
            <a:t> </a:t>
          </a:r>
          <a:r>
            <a:rPr lang="en-US" sz="4400" kern="1200" dirty="0" err="1">
              <a:latin typeface="Times New Roman" panose="02020603050405020304" pitchFamily="18" charset="0"/>
              <a:cs typeface="Times New Roman" panose="02020603050405020304" pitchFamily="18" charset="0"/>
            </a:rPr>
            <a:t>trong</a:t>
          </a:r>
          <a:r>
            <a:rPr lang="en-US" sz="4400" kern="1200" dirty="0">
              <a:latin typeface="Times New Roman" panose="02020603050405020304" pitchFamily="18" charset="0"/>
              <a:cs typeface="Times New Roman" panose="02020603050405020304" pitchFamily="18" charset="0"/>
            </a:rPr>
            <a:t> Rational Rose.</a:t>
          </a:r>
        </a:p>
      </dsp:txBody>
      <dsp:txXfrm>
        <a:off x="6028549" y="865446"/>
        <a:ext cx="4292437" cy="26651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10/11/2024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10/11/2024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16</a:t>
            </a:fld>
            <a:endParaRPr lang="en-US" dirty="0"/>
          </a:p>
        </p:txBody>
      </p:sp>
    </p:spTree>
    <p:extLst>
      <p:ext uri="{BB962C8B-B14F-4D97-AF65-F5344CB8AC3E}">
        <p14:creationId xmlns:p14="http://schemas.microsoft.com/office/powerpoint/2010/main" val="821268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6071616" y="960120"/>
            <a:ext cx="5221224" cy="3056343"/>
          </a:xfrm>
        </p:spPr>
        <p:txBody>
          <a:bodyPr/>
          <a:lstStyle/>
          <a:p>
            <a:r>
              <a:rPr lang="en-US" dirty="0" err="1">
                <a:latin typeface="Times New Roman" panose="02020603050405020304" pitchFamily="18" charset="0"/>
                <a:cs typeface="Times New Roman" panose="02020603050405020304" pitchFamily="18" charset="0"/>
              </a:rPr>
              <a:t>Nhóm</a:t>
            </a:r>
            <a:r>
              <a:rPr lang="en-US" dirty="0">
                <a:latin typeface="Times New Roman" panose="02020603050405020304" pitchFamily="18" charset="0"/>
                <a:cs typeface="Times New Roman" panose="02020603050405020304" pitchFamily="18" charset="0"/>
              </a:rPr>
              <a:t> 6</a:t>
            </a: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uter&#10;&#10;Description automatically generated">
            <a:extLst>
              <a:ext uri="{FF2B5EF4-FFF2-40B4-BE49-F238E27FC236}">
                <a16:creationId xmlns:a16="http://schemas.microsoft.com/office/drawing/2014/main" id="{1BF30BB4-4F93-16C8-C399-40CCEB58EE6B}"/>
              </a:ext>
            </a:extLst>
          </p:cNvPr>
          <p:cNvPicPr>
            <a:picLocks noChangeAspect="1"/>
          </p:cNvPicPr>
          <p:nvPr/>
        </p:nvPicPr>
        <p:blipFill>
          <a:blip r:embed="rId2"/>
          <a:stretch>
            <a:fillRect/>
          </a:stretch>
        </p:blipFill>
        <p:spPr>
          <a:xfrm>
            <a:off x="7453" y="0"/>
            <a:ext cx="5646095" cy="4962166"/>
          </a:xfrm>
          <a:prstGeom prst="rect">
            <a:avLst/>
          </a:prstGeom>
          <a:noFill/>
        </p:spPr>
      </p:pic>
      <p:sp>
        <p:nvSpPr>
          <p:cNvPr id="2" name="TextBox 1">
            <a:extLst>
              <a:ext uri="{FF2B5EF4-FFF2-40B4-BE49-F238E27FC236}">
                <a16:creationId xmlns:a16="http://schemas.microsoft.com/office/drawing/2014/main" id="{56B00DFB-B946-096D-EBCD-CB28ABBFA3A9}"/>
              </a:ext>
            </a:extLst>
          </p:cNvPr>
          <p:cNvSpPr txBox="1"/>
          <p:nvPr/>
        </p:nvSpPr>
        <p:spPr>
          <a:xfrm>
            <a:off x="6764215" y="990897"/>
            <a:ext cx="914400" cy="914400"/>
          </a:xfrm>
          <a:prstGeom prst="rect">
            <a:avLst/>
          </a:prstGeom>
          <a:noFill/>
        </p:spPr>
        <p:txBody>
          <a:bodyPr wrap="square" rtlCol="0">
            <a:spAutoFit/>
          </a:bodyPr>
          <a:lstStyle/>
          <a:p>
            <a:endParaRPr lang="en-US" dirty="0"/>
          </a:p>
        </p:txBody>
      </p:sp>
      <p:pic>
        <p:nvPicPr>
          <p:cNvPr id="9" name="Picture 8" descr="A close-up of a page&#10;&#10;Description automatically generated">
            <a:extLst>
              <a:ext uri="{FF2B5EF4-FFF2-40B4-BE49-F238E27FC236}">
                <a16:creationId xmlns:a16="http://schemas.microsoft.com/office/drawing/2014/main" id="{272703AB-AF05-B477-74AF-4B4DEB1D93C5}"/>
              </a:ext>
            </a:extLst>
          </p:cNvPr>
          <p:cNvPicPr>
            <a:picLocks noChangeAspect="1"/>
          </p:cNvPicPr>
          <p:nvPr/>
        </p:nvPicPr>
        <p:blipFill>
          <a:blip r:embed="rId3"/>
          <a:stretch>
            <a:fillRect/>
          </a:stretch>
        </p:blipFill>
        <p:spPr>
          <a:xfrm>
            <a:off x="5329083" y="-1"/>
            <a:ext cx="6855463" cy="4962166"/>
          </a:xfrm>
          <a:prstGeom prst="rect">
            <a:avLst/>
          </a:prstGeom>
        </p:spPr>
      </p:pic>
    </p:spTree>
    <p:extLst>
      <p:ext uri="{BB962C8B-B14F-4D97-AF65-F5344CB8AC3E}">
        <p14:creationId xmlns:p14="http://schemas.microsoft.com/office/powerpoint/2010/main" val="2753916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6096000" y="176784"/>
            <a:ext cx="5864352" cy="1583190"/>
          </a:xfrm>
        </p:spPr>
        <p:txBody>
          <a:bodyPr/>
          <a:lstStyle/>
          <a:p>
            <a:r>
              <a:rPr lang="en-US" sz="4000" b="1" dirty="0">
                <a:effectLst/>
                <a:latin typeface="Times New Roman" panose="02020603050405020304" pitchFamily="18" charset="0"/>
                <a:ea typeface="Times New Roman" panose="02020603050405020304" pitchFamily="18" charset="0"/>
              </a:rPr>
              <a:t>THIẾT</a:t>
            </a:r>
            <a:r>
              <a:rPr lang="en-US" sz="4000" b="1" spc="-10" dirty="0">
                <a:effectLst/>
                <a:latin typeface="Times New Roman" panose="02020603050405020304" pitchFamily="18" charset="0"/>
                <a:ea typeface="Times New Roman" panose="02020603050405020304" pitchFamily="18" charset="0"/>
              </a:rPr>
              <a:t> </a:t>
            </a:r>
            <a:r>
              <a:rPr lang="en-US" sz="4000" b="1" dirty="0">
                <a:effectLst/>
                <a:latin typeface="Times New Roman" panose="02020603050405020304" pitchFamily="18" charset="0"/>
                <a:ea typeface="Times New Roman" panose="02020603050405020304" pitchFamily="18" charset="0"/>
              </a:rPr>
              <a:t>KẾ</a:t>
            </a:r>
            <a:r>
              <a:rPr lang="en-US" sz="4000" b="1" spc="-10" dirty="0">
                <a:effectLst/>
                <a:latin typeface="Times New Roman" panose="02020603050405020304" pitchFamily="18" charset="0"/>
                <a:ea typeface="Times New Roman" panose="02020603050405020304" pitchFamily="18" charset="0"/>
              </a:rPr>
              <a:t> </a:t>
            </a:r>
            <a:r>
              <a:rPr lang="en-US" sz="4000" b="1" dirty="0">
                <a:effectLst/>
                <a:latin typeface="Times New Roman" panose="02020603050405020304" pitchFamily="18" charset="0"/>
                <a:ea typeface="Times New Roman" panose="02020603050405020304" pitchFamily="18" charset="0"/>
              </a:rPr>
              <a:t>CHI</a:t>
            </a:r>
            <a:r>
              <a:rPr lang="en-US" sz="4000" b="1" spc="-15" dirty="0">
                <a:effectLst/>
                <a:latin typeface="Times New Roman" panose="02020603050405020304" pitchFamily="18" charset="0"/>
                <a:ea typeface="Times New Roman" panose="02020603050405020304" pitchFamily="18" charset="0"/>
              </a:rPr>
              <a:t> </a:t>
            </a:r>
            <a:r>
              <a:rPr lang="en-US" sz="4000" b="1" dirty="0">
                <a:effectLst/>
                <a:latin typeface="Times New Roman" panose="02020603050405020304" pitchFamily="18" charset="0"/>
                <a:ea typeface="Times New Roman" panose="02020603050405020304" pitchFamily="18" charset="0"/>
              </a:rPr>
              <a:t>TIẾT</a:t>
            </a:r>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2"/>
          <a:srcRect l="33" r="33"/>
          <a:stretch/>
        </p:blipFill>
        <p:spPr>
          <a:xfrm>
            <a:off x="-15240" y="-15240"/>
            <a:ext cx="4783885" cy="6602413"/>
          </a:xfrm>
        </p:spPr>
      </p:pic>
      <p:sp>
        <p:nvSpPr>
          <p:cNvPr id="6" name="Text Placeholder 5">
            <a:extLst>
              <a:ext uri="{FF2B5EF4-FFF2-40B4-BE49-F238E27FC236}">
                <a16:creationId xmlns:a16="http://schemas.microsoft.com/office/drawing/2014/main" id="{FF05A928-FB3B-CF59-AA12-434B31384376}"/>
              </a:ext>
            </a:extLst>
          </p:cNvPr>
          <p:cNvSpPr>
            <a:spLocks noGrp="1"/>
          </p:cNvSpPr>
          <p:nvPr>
            <p:ph type="body" sz="quarter" idx="11"/>
          </p:nvPr>
        </p:nvSpPr>
        <p:spPr>
          <a:xfrm>
            <a:off x="6096000" y="2231924"/>
            <a:ext cx="5864225" cy="4215232"/>
          </a:xfrm>
        </p:spPr>
        <p:txBody>
          <a:bodyPr>
            <a:normAutofit/>
          </a:bodyPr>
          <a:lstStyle/>
          <a:p>
            <a:r>
              <a:rPr lang="vi-VN" sz="1400" dirty="0">
                <a:latin typeface="Times New Roman" panose="02020603050405020304" pitchFamily="18" charset="0"/>
                <a:cs typeface="Times New Roman" panose="02020603050405020304" pitchFamily="18" charset="0"/>
              </a:rPr>
              <a:t>Sau khi hoàn thành biểu đồ lớp, bước thiết kế chi tiết bao gồm:</a:t>
            </a:r>
          </a:p>
          <a:p>
            <a:pPr>
              <a:buFont typeface="+mj-lt"/>
              <a:buAutoNum type="arabicPeriod"/>
            </a:pPr>
            <a:r>
              <a:rPr lang="vi-VN" sz="1400" b="1" dirty="0">
                <a:latin typeface="Times New Roman" panose="02020603050405020304" pitchFamily="18" charset="0"/>
                <a:cs typeface="Times New Roman" panose="02020603050405020304" pitchFamily="18" charset="0"/>
              </a:rPr>
              <a:t>Xây dựng biểu đồ hoạt động</a:t>
            </a:r>
            <a:r>
              <a:rPr lang="vi-VN" sz="14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vi-VN" sz="1400" dirty="0">
                <a:latin typeface="Times New Roman" panose="02020603050405020304" pitchFamily="18" charset="0"/>
                <a:cs typeface="Times New Roman" panose="02020603050405020304" pitchFamily="18" charset="0"/>
              </a:rPr>
              <a:t>Mô tả chi tiết các phương thức phức tạp trong biểu đồ lớp.</a:t>
            </a:r>
          </a:p>
          <a:p>
            <a:pPr marL="742950" lvl="1" indent="-285750">
              <a:buFont typeface="+mj-lt"/>
              <a:buAutoNum type="arabicPeriod"/>
            </a:pPr>
            <a:r>
              <a:rPr lang="vi-VN" sz="1400" dirty="0">
                <a:latin typeface="Times New Roman" panose="02020603050405020304" pitchFamily="18" charset="0"/>
                <a:cs typeface="Times New Roman" panose="02020603050405020304" pitchFamily="18" charset="0"/>
              </a:rPr>
              <a:t>Là cơ sở để lập trình viên cài đặt chính xác các phương thức.</a:t>
            </a:r>
          </a:p>
          <a:p>
            <a:pPr>
              <a:buFont typeface="+mj-lt"/>
              <a:buAutoNum type="arabicPeriod"/>
            </a:pPr>
            <a:r>
              <a:rPr lang="vi-VN" sz="1400" b="1" dirty="0">
                <a:latin typeface="Times New Roman" panose="02020603050405020304" pitchFamily="18" charset="0"/>
                <a:cs typeface="Times New Roman" panose="02020603050405020304" pitchFamily="18" charset="0"/>
              </a:rPr>
              <a:t>Xây dựng các bảng thiết kế chi tiết</a:t>
            </a:r>
            <a:r>
              <a:rPr lang="vi-VN" sz="14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vi-VN" sz="1400" dirty="0">
                <a:latin typeface="Times New Roman" panose="02020603050405020304" pitchFamily="18" charset="0"/>
                <a:cs typeface="Times New Roman" panose="02020603050405020304" pitchFamily="18" charset="0"/>
              </a:rPr>
              <a:t>Gắn liền với việc lập kế hoạch và phân công </a:t>
            </a:r>
            <a:r>
              <a:rPr lang="vi-VN" sz="1400" dirty="0" err="1">
                <a:latin typeface="Times New Roman" panose="02020603050405020304" pitchFamily="18" charset="0"/>
                <a:cs typeface="Times New Roman" panose="02020603050405020304" pitchFamily="18" charset="0"/>
              </a:rPr>
              <a:t>công</a:t>
            </a:r>
            <a:r>
              <a:rPr lang="vi-VN" sz="1400" dirty="0">
                <a:latin typeface="Times New Roman" panose="02020603050405020304" pitchFamily="18" charset="0"/>
                <a:cs typeface="Times New Roman" panose="02020603050405020304" pitchFamily="18" charset="0"/>
              </a:rPr>
              <a:t> việc trong quá trình cài đặt hệ thống.</a:t>
            </a:r>
          </a:p>
          <a:p>
            <a:pPr marL="742950" lvl="1" indent="-285750">
              <a:buFont typeface="+mj-lt"/>
              <a:buAutoNum type="arabicPeriod"/>
            </a:pPr>
            <a:r>
              <a:rPr lang="vi-VN" sz="1400" dirty="0">
                <a:latin typeface="Times New Roman" panose="02020603050405020304" pitchFamily="18" charset="0"/>
                <a:cs typeface="Times New Roman" panose="02020603050405020304" pitchFamily="18" charset="0"/>
              </a:rPr>
              <a:t>Bảng thiết kế cần biểu diễn thông tin về:</a:t>
            </a:r>
          </a:p>
          <a:p>
            <a:pPr marL="1143000" lvl="2" indent="-228600">
              <a:buFont typeface="+mj-lt"/>
              <a:buAutoNum type="arabicPeriod"/>
            </a:pPr>
            <a:r>
              <a:rPr lang="vi-VN" sz="1400" dirty="0">
                <a:latin typeface="Times New Roman" panose="02020603050405020304" pitchFamily="18" charset="0"/>
                <a:cs typeface="Times New Roman" panose="02020603050405020304" pitchFamily="18" charset="0"/>
              </a:rPr>
              <a:t>Tên lớp</a:t>
            </a:r>
          </a:p>
          <a:p>
            <a:pPr marL="1143000" lvl="2" indent="-228600">
              <a:buFont typeface="+mj-lt"/>
              <a:buAutoNum type="arabicPeriod"/>
            </a:pPr>
            <a:r>
              <a:rPr lang="vi-VN" sz="1400" dirty="0">
                <a:latin typeface="Times New Roman" panose="02020603050405020304" pitchFamily="18" charset="0"/>
                <a:cs typeface="Times New Roman" panose="02020603050405020304" pitchFamily="18" charset="0"/>
              </a:rPr>
              <a:t>Các thuộc tính và phương thức</a:t>
            </a:r>
          </a:p>
          <a:p>
            <a:pPr marL="1143000" lvl="2" indent="-228600">
              <a:buFont typeface="+mj-lt"/>
              <a:buAutoNum type="arabicPeriod"/>
            </a:pPr>
            <a:r>
              <a:rPr lang="vi-VN" sz="1400" dirty="0">
                <a:latin typeface="Times New Roman" panose="02020603050405020304" pitchFamily="18" charset="0"/>
                <a:cs typeface="Times New Roman" panose="02020603050405020304" pitchFamily="18" charset="0"/>
              </a:rPr>
              <a:t>Tham số, kiểu và giá trị trả về</a:t>
            </a:r>
          </a:p>
          <a:p>
            <a:pPr marL="1143000" lvl="2" indent="-228600">
              <a:buFont typeface="+mj-lt"/>
              <a:buAutoNum type="arabicPeriod"/>
            </a:pPr>
            <a:r>
              <a:rPr lang="vi-VN" sz="1400" dirty="0">
                <a:latin typeface="Times New Roman" panose="02020603050405020304" pitchFamily="18" charset="0"/>
                <a:cs typeface="Times New Roman" panose="02020603050405020304" pitchFamily="18" charset="0"/>
              </a:rPr>
              <a:t>Người chịu trách nhiệm cài đặt lớp (hay </a:t>
            </a:r>
            <a:r>
              <a:rPr lang="vi-VN" sz="1400" dirty="0" err="1">
                <a:latin typeface="Times New Roman" panose="02020603050405020304" pitchFamily="18" charset="0"/>
                <a:cs typeface="Times New Roman" panose="02020603050405020304" pitchFamily="18" charset="0"/>
              </a:rPr>
              <a:t>modul</a:t>
            </a:r>
            <a:r>
              <a:rPr lang="vi-VN" sz="1400" dirty="0">
                <a:latin typeface="Times New Roman" panose="02020603050405020304" pitchFamily="18" charset="0"/>
                <a:cs typeface="Times New Roman" panose="02020603050405020304" pitchFamily="18" charset="0"/>
              </a:rPr>
              <a:t>)</a:t>
            </a:r>
          </a:p>
          <a:p>
            <a:pPr marL="1143000" lvl="2" indent="-228600">
              <a:buFont typeface="+mj-lt"/>
              <a:buAutoNum type="arabicPeriod"/>
            </a:pPr>
            <a:r>
              <a:rPr lang="vi-VN" sz="1400" dirty="0">
                <a:latin typeface="Times New Roman" panose="02020603050405020304" pitchFamily="18" charset="0"/>
                <a:cs typeface="Times New Roman" panose="02020603050405020304" pitchFamily="18" charset="0"/>
              </a:rPr>
              <a:t>Thông tin về thời gian yêu cầu</a:t>
            </a: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0816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5545DC-2247-2BFC-2E5E-DF1090AE9214}"/>
              </a:ext>
            </a:extLst>
          </p:cNvPr>
          <p:cNvSpPr>
            <a:spLocks noGrp="1"/>
          </p:cNvSpPr>
          <p:nvPr>
            <p:ph type="title"/>
          </p:nvPr>
        </p:nvSpPr>
        <p:spPr>
          <a:xfrm>
            <a:off x="893064" y="72518"/>
            <a:ext cx="10758162" cy="1326514"/>
          </a:xfrm>
        </p:spPr>
        <p:txBody>
          <a:bodyPr/>
          <a:lstStyle/>
          <a:p>
            <a:r>
              <a:rPr lang="en-US" b="1" dirty="0" err="1">
                <a:latin typeface="Times New Roman" panose="02020603050405020304" pitchFamily="18" charset="0"/>
                <a:cs typeface="Times New Roman" panose="02020603050405020304" pitchFamily="18" charset="0"/>
              </a:rPr>
              <a:t>Xây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dựng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biểu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đồ</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hoạt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động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các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phương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thức</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10" name="Content Placeholder 9" descr="A close-up of a document&#10;&#10;Description automatically generated">
            <a:extLst>
              <a:ext uri="{FF2B5EF4-FFF2-40B4-BE49-F238E27FC236}">
                <a16:creationId xmlns:a16="http://schemas.microsoft.com/office/drawing/2014/main" id="{0D9B1662-E5C1-A1FF-BEE6-019729EB969C}"/>
              </a:ext>
            </a:extLst>
          </p:cNvPr>
          <p:cNvPicPr>
            <a:picLocks noGrp="1" noChangeAspect="1"/>
          </p:cNvPicPr>
          <p:nvPr>
            <p:ph sz="quarter" idx="13"/>
          </p:nvPr>
        </p:nvPicPr>
        <p:blipFill>
          <a:blip r:embed="rId2"/>
          <a:stretch>
            <a:fillRect/>
          </a:stretch>
        </p:blipFill>
        <p:spPr>
          <a:xfrm>
            <a:off x="893064" y="1221990"/>
            <a:ext cx="5035788" cy="5394952"/>
          </a:xfrm>
        </p:spPr>
      </p:pic>
      <p:pic>
        <p:nvPicPr>
          <p:cNvPr id="12" name="Content Placeholder 11" descr="A diagram of a diagram&#10;&#10;Description automatically generated">
            <a:extLst>
              <a:ext uri="{FF2B5EF4-FFF2-40B4-BE49-F238E27FC236}">
                <a16:creationId xmlns:a16="http://schemas.microsoft.com/office/drawing/2014/main" id="{AD6AADA7-0310-4E92-FBA5-ADFE82DD5EC5}"/>
              </a:ext>
            </a:extLst>
          </p:cNvPr>
          <p:cNvPicPr>
            <a:picLocks noGrp="1" noChangeAspect="1"/>
          </p:cNvPicPr>
          <p:nvPr>
            <p:ph sz="quarter" idx="14"/>
          </p:nvPr>
        </p:nvPicPr>
        <p:blipFill>
          <a:blip r:embed="rId3"/>
          <a:stretch>
            <a:fillRect/>
          </a:stretch>
        </p:blipFill>
        <p:spPr>
          <a:xfrm>
            <a:off x="6017035" y="1221990"/>
            <a:ext cx="4887913" cy="4452718"/>
          </a:xfrm>
        </p:spPr>
      </p:pic>
      <p:sp>
        <p:nvSpPr>
          <p:cNvPr id="13" name="TextBox 12">
            <a:extLst>
              <a:ext uri="{FF2B5EF4-FFF2-40B4-BE49-F238E27FC236}">
                <a16:creationId xmlns:a16="http://schemas.microsoft.com/office/drawing/2014/main" id="{80ABDEEE-335E-EDD1-1ADC-4245C70CB542}"/>
              </a:ext>
            </a:extLst>
          </p:cNvPr>
          <p:cNvSpPr txBox="1"/>
          <p:nvPr/>
        </p:nvSpPr>
        <p:spPr>
          <a:xfrm>
            <a:off x="7998542" y="5746955"/>
            <a:ext cx="1283110" cy="369332"/>
          </a:xfrm>
          <a:prstGeom prst="rect">
            <a:avLst/>
          </a:prstGeom>
          <a:noFill/>
        </p:spPr>
        <p:txBody>
          <a:bodyPr wrap="square" rtlCol="0">
            <a:spAutoFit/>
          </a:bodyPr>
          <a:lstStyle/>
          <a:p>
            <a:r>
              <a:rPr lang="en-US" dirty="0" err="1"/>
              <a:t>Hình</a:t>
            </a:r>
            <a:r>
              <a:rPr lang="en-US" dirty="0"/>
              <a:t> 4.11</a:t>
            </a:r>
          </a:p>
        </p:txBody>
      </p:sp>
    </p:spTree>
    <p:extLst>
      <p:ext uri="{BB962C8B-B14F-4D97-AF65-F5344CB8AC3E}">
        <p14:creationId xmlns:p14="http://schemas.microsoft.com/office/powerpoint/2010/main" val="2224235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A84E51-C65B-5FB6-5884-AB3E184D8B57}"/>
              </a:ext>
            </a:extLst>
          </p:cNvPr>
          <p:cNvSpPr>
            <a:spLocks noGrp="1"/>
          </p:cNvSpPr>
          <p:nvPr>
            <p:ph type="title"/>
          </p:nvPr>
        </p:nvSpPr>
        <p:spPr>
          <a:xfrm>
            <a:off x="893064" y="72518"/>
            <a:ext cx="8297380" cy="625572"/>
          </a:xfrm>
        </p:spPr>
        <p:txBody>
          <a:bodyPr/>
          <a:lstStyle/>
          <a:p>
            <a:r>
              <a:rPr lang="en-US" dirty="0" err="1"/>
              <a:t>Hình</a:t>
            </a:r>
            <a:r>
              <a:rPr lang="en-US" dirty="0"/>
              <a:t> 4.11</a:t>
            </a:r>
          </a:p>
        </p:txBody>
      </p:sp>
      <p:sp>
        <p:nvSpPr>
          <p:cNvPr id="5" name="Slide Number Placeholder 4">
            <a:extLst>
              <a:ext uri="{FF2B5EF4-FFF2-40B4-BE49-F238E27FC236}">
                <a16:creationId xmlns:a16="http://schemas.microsoft.com/office/drawing/2014/main" id="{F5F96777-07CE-18BE-A745-7B3A9F6CC2F7}"/>
              </a:ext>
            </a:extLst>
          </p:cNvPr>
          <p:cNvSpPr>
            <a:spLocks noGrp="1"/>
          </p:cNvSpPr>
          <p:nvPr>
            <p:ph type="sldNum" sz="quarter" idx="12"/>
          </p:nvPr>
        </p:nvSpPr>
        <p:spPr/>
        <p:txBody>
          <a:bodyPr/>
          <a:lstStyle/>
          <a:p>
            <a:fld id="{B5CEABB6-07DC-46E8-9B57-56EC44A396E5}" type="slidenum">
              <a:rPr lang="en-US" smtClean="0"/>
              <a:pPr/>
              <a:t>13</a:t>
            </a:fld>
            <a:endParaRPr lang="en-US" dirty="0"/>
          </a:p>
        </p:txBody>
      </p:sp>
      <p:pic>
        <p:nvPicPr>
          <p:cNvPr id="8" name="Content Placeholder 11" descr="A diagram of a diagram&#10;&#10;Description automatically generated">
            <a:extLst>
              <a:ext uri="{FF2B5EF4-FFF2-40B4-BE49-F238E27FC236}">
                <a16:creationId xmlns:a16="http://schemas.microsoft.com/office/drawing/2014/main" id="{1E485015-9E22-3BCA-1CF4-AA8AE1D3C234}"/>
              </a:ext>
            </a:extLst>
          </p:cNvPr>
          <p:cNvPicPr>
            <a:picLocks noGrp="1" noChangeAspect="1"/>
          </p:cNvPicPr>
          <p:nvPr>
            <p:ph sz="quarter" idx="14"/>
          </p:nvPr>
        </p:nvPicPr>
        <p:blipFill>
          <a:blip r:embed="rId2"/>
          <a:stretch>
            <a:fillRect/>
          </a:stretch>
        </p:blipFill>
        <p:spPr>
          <a:xfrm>
            <a:off x="7304087" y="1202641"/>
            <a:ext cx="4887913" cy="4452718"/>
          </a:xfrm>
        </p:spPr>
      </p:pic>
      <p:pic>
        <p:nvPicPr>
          <p:cNvPr id="10" name="Picture 9" descr="A close-up of a letter&#10;&#10;Description automatically generated">
            <a:extLst>
              <a:ext uri="{FF2B5EF4-FFF2-40B4-BE49-F238E27FC236}">
                <a16:creationId xmlns:a16="http://schemas.microsoft.com/office/drawing/2014/main" id="{06FCF42D-9260-4CB1-988A-DC3B3280AD44}"/>
              </a:ext>
            </a:extLst>
          </p:cNvPr>
          <p:cNvPicPr>
            <a:picLocks noChangeAspect="1"/>
          </p:cNvPicPr>
          <p:nvPr/>
        </p:nvPicPr>
        <p:blipFill>
          <a:blip r:embed="rId3"/>
          <a:stretch>
            <a:fillRect/>
          </a:stretch>
        </p:blipFill>
        <p:spPr>
          <a:xfrm>
            <a:off x="-408776" y="915846"/>
            <a:ext cx="7980352" cy="5113020"/>
          </a:xfrm>
          <a:prstGeom prst="rect">
            <a:avLst/>
          </a:prstGeom>
        </p:spPr>
      </p:pic>
      <p:pic>
        <p:nvPicPr>
          <p:cNvPr id="11" name="Content Placeholder 11" descr="A diagram of a diagram&#10;&#10;Description automatically generated">
            <a:extLst>
              <a:ext uri="{FF2B5EF4-FFF2-40B4-BE49-F238E27FC236}">
                <a16:creationId xmlns:a16="http://schemas.microsoft.com/office/drawing/2014/main" id="{D6551255-35E8-6853-3E1C-66801C0D8438}"/>
              </a:ext>
            </a:extLst>
          </p:cNvPr>
          <p:cNvPicPr>
            <a:picLocks noChangeAspect="1"/>
          </p:cNvPicPr>
          <p:nvPr/>
        </p:nvPicPr>
        <p:blipFill>
          <a:blip r:embed="rId2"/>
          <a:stretch>
            <a:fillRect/>
          </a:stretch>
        </p:blipFill>
        <p:spPr>
          <a:xfrm>
            <a:off x="7195932" y="1084400"/>
            <a:ext cx="4887913" cy="4452718"/>
          </a:xfrm>
          <a:prstGeom prst="rect">
            <a:avLst/>
          </a:prstGeom>
        </p:spPr>
      </p:pic>
    </p:spTree>
    <p:extLst>
      <p:ext uri="{BB962C8B-B14F-4D97-AF65-F5344CB8AC3E}">
        <p14:creationId xmlns:p14="http://schemas.microsoft.com/office/powerpoint/2010/main" val="688263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093E-AFF9-F138-00F6-1D367E7377AC}"/>
              </a:ext>
            </a:extLst>
          </p:cNvPr>
          <p:cNvSpPr>
            <a:spLocks noGrp="1"/>
          </p:cNvSpPr>
          <p:nvPr>
            <p:ph type="title"/>
          </p:nvPr>
        </p:nvSpPr>
        <p:spPr>
          <a:xfrm>
            <a:off x="893413" y="-302047"/>
            <a:ext cx="10405174" cy="1326514"/>
          </a:xfrm>
        </p:spPr>
        <p:txBody>
          <a:bodyPr anchor="b">
            <a:normAutofit/>
          </a:bodyPr>
          <a:lstStyle/>
          <a:p>
            <a:r>
              <a:rPr lang="en-US" b="1" dirty="0" err="1">
                <a:latin typeface="Times New Roman" panose="02020603050405020304" pitchFamily="18" charset="0"/>
                <a:cs typeface="Times New Roman" panose="02020603050405020304" pitchFamily="18" charset="0"/>
              </a:rPr>
              <a:t>Xây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dựng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bảng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thiết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kế</a:t>
            </a:r>
            <a:r>
              <a:rPr lang="en-US" b="1" dirty="0">
                <a:latin typeface="Times New Roman" panose="02020603050405020304" pitchFamily="18" charset="0"/>
                <a:cs typeface="Times New Roman" panose="02020603050405020304" pitchFamily="18" charset="0"/>
              </a:rPr>
              <a:t> chi </a:t>
            </a:r>
            <a:r>
              <a:rPr lang="en-US" b="1" dirty="0" err="1">
                <a:latin typeface="Times New Roman" panose="02020603050405020304" pitchFamily="18" charset="0"/>
                <a:cs typeface="Times New Roman" panose="02020603050405020304" pitchFamily="18" charset="0"/>
              </a:rPr>
              <a:t>tiết</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F1932380-E7DB-6A50-1C13-002A3467A78D}"/>
              </a:ext>
            </a:extLst>
          </p:cNvPr>
          <p:cNvSpPr>
            <a:spLocks noGrp="1"/>
          </p:cNvSpPr>
          <p:nvPr>
            <p:ph sz="quarter" idx="13"/>
          </p:nvPr>
        </p:nvSpPr>
        <p:spPr>
          <a:xfrm>
            <a:off x="793365" y="649380"/>
            <a:ext cx="4887594" cy="1456506"/>
          </a:xfrm>
        </p:spPr>
        <p:txBody>
          <a:bodyPr>
            <a:normAutofit lnSpcReduction="10000"/>
          </a:bodyPr>
          <a:lstStyle/>
          <a:p>
            <a:r>
              <a:rPr lang="en-US" dirty="0" err="1">
                <a:effectLst/>
                <a:latin typeface="Times New Roman" panose="02020603050405020304" pitchFamily="18" charset="0"/>
                <a:cs typeface="Times New Roman" panose="02020603050405020304" pitchFamily="18" charset="0"/>
              </a:rPr>
              <a:t>Bảng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thiết</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kế</a:t>
            </a:r>
            <a:r>
              <a:rPr lang="en-US" dirty="0">
                <a:effectLst/>
                <a:latin typeface="Times New Roman" panose="02020603050405020304" pitchFamily="18" charset="0"/>
                <a:cs typeface="Times New Roman" panose="02020603050405020304" pitchFamily="18" charset="0"/>
              </a:rPr>
              <a:t> chi </a:t>
            </a:r>
            <a:r>
              <a:rPr lang="en-US" dirty="0" err="1">
                <a:effectLst/>
                <a:latin typeface="Times New Roman" panose="02020603050405020304" pitchFamily="18" charset="0"/>
                <a:cs typeface="Times New Roman" panose="02020603050405020304" pitchFamily="18" charset="0"/>
              </a:rPr>
              <a:t>tiết</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được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thiết</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kế</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riêng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cho</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từng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lớp</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Mỗi</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nhóm</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phát</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triển</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có</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thể</a:t>
            </a:r>
            <a:r>
              <a:rPr lang="en-US" spc="5"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có</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một</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bảng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thiết</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kế</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với</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cấu</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trúc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riêng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Dưới</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đây</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là</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một</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mẫu</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bảng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thiết</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kế</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tham</a:t>
            </a:r>
            <a:r>
              <a:rPr lang="en-US" spc="5"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khảo</a:t>
            </a:r>
            <a:r>
              <a:rPr lang="en-US" dirty="0">
                <a:effectLst/>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pic>
        <p:nvPicPr>
          <p:cNvPr id="9" name="Content Placeholder 8" descr="A white sheet with black text&#10;&#10;Description automatically generated">
            <a:extLst>
              <a:ext uri="{FF2B5EF4-FFF2-40B4-BE49-F238E27FC236}">
                <a16:creationId xmlns:a16="http://schemas.microsoft.com/office/drawing/2014/main" id="{44DBE492-A8AB-C0E8-D505-6EEBB69D2AF0}"/>
              </a:ext>
            </a:extLst>
          </p:cNvPr>
          <p:cNvPicPr>
            <a:picLocks noGrp="1" noChangeAspect="1"/>
          </p:cNvPicPr>
          <p:nvPr>
            <p:ph sz="quarter" idx="14"/>
          </p:nvPr>
        </p:nvPicPr>
        <p:blipFill>
          <a:blip r:embed="rId2"/>
          <a:stretch>
            <a:fillRect/>
          </a:stretch>
        </p:blipFill>
        <p:spPr>
          <a:xfrm>
            <a:off x="642547" y="1926213"/>
            <a:ext cx="4887594" cy="3555724"/>
          </a:xfrm>
          <a:noFill/>
        </p:spPr>
      </p:pic>
      <p:sp>
        <p:nvSpPr>
          <p:cNvPr id="5" name="Slide Number Placeholder 4">
            <a:extLst>
              <a:ext uri="{FF2B5EF4-FFF2-40B4-BE49-F238E27FC236}">
                <a16:creationId xmlns:a16="http://schemas.microsoft.com/office/drawing/2014/main" id="{4C96C5AB-327A-5E4B-0504-019F84BBC693}"/>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14</a:t>
            </a:fld>
            <a:endParaRPr lang="en-US"/>
          </a:p>
        </p:txBody>
      </p:sp>
      <p:pic>
        <p:nvPicPr>
          <p:cNvPr id="3" name="Content Placeholder 6" descr="A screenshot of a computer&#10;&#10;Description automatically generated">
            <a:extLst>
              <a:ext uri="{FF2B5EF4-FFF2-40B4-BE49-F238E27FC236}">
                <a16:creationId xmlns:a16="http://schemas.microsoft.com/office/drawing/2014/main" id="{E07D853F-7B78-DEDC-EE48-024FE697451D}"/>
              </a:ext>
            </a:extLst>
          </p:cNvPr>
          <p:cNvPicPr>
            <a:picLocks noChangeAspect="1"/>
          </p:cNvPicPr>
          <p:nvPr/>
        </p:nvPicPr>
        <p:blipFill>
          <a:blip r:embed="rId3"/>
          <a:stretch>
            <a:fillRect/>
          </a:stretch>
        </p:blipFill>
        <p:spPr>
          <a:xfrm>
            <a:off x="6661861" y="1884198"/>
            <a:ext cx="4457700" cy="3596640"/>
          </a:xfrm>
          <a:prstGeom prst="rect">
            <a:avLst/>
          </a:prstGeom>
        </p:spPr>
      </p:pic>
    </p:spTree>
    <p:extLst>
      <p:ext uri="{BB962C8B-B14F-4D97-AF65-F5344CB8AC3E}">
        <p14:creationId xmlns:p14="http://schemas.microsoft.com/office/powerpoint/2010/main" val="4205998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37FF8-036A-2259-017C-EB63F0B17B24}"/>
              </a:ext>
            </a:extLst>
          </p:cNvPr>
          <p:cNvSpPr>
            <a:spLocks noGrp="1"/>
          </p:cNvSpPr>
          <p:nvPr>
            <p:ph type="title"/>
          </p:nvPr>
        </p:nvSpPr>
        <p:spPr/>
        <p:txBody>
          <a:bodyPr/>
          <a:lstStyle/>
          <a:p>
            <a:r>
              <a:rPr lang="en-US" dirty="0" err="1"/>
              <a:t>Ví</a:t>
            </a:r>
            <a:r>
              <a:rPr lang="en-US" dirty="0"/>
              <a:t> </a:t>
            </a:r>
            <a:r>
              <a:rPr lang="en-US" dirty="0" err="1"/>
              <a:t>dụ</a:t>
            </a:r>
            <a:r>
              <a:rPr lang="en-US" dirty="0"/>
              <a:t> </a:t>
            </a:r>
            <a:r>
              <a:rPr lang="en-US" dirty="0" err="1"/>
              <a:t>hình</a:t>
            </a:r>
            <a:r>
              <a:rPr lang="en-US" dirty="0"/>
              <a:t> 4.3</a:t>
            </a:r>
          </a:p>
        </p:txBody>
      </p:sp>
      <p:pic>
        <p:nvPicPr>
          <p:cNvPr id="9" name="Content Placeholder 8" descr="A close-up of a document&#10;&#10;Description automatically generated">
            <a:extLst>
              <a:ext uri="{FF2B5EF4-FFF2-40B4-BE49-F238E27FC236}">
                <a16:creationId xmlns:a16="http://schemas.microsoft.com/office/drawing/2014/main" id="{373D097E-44A0-FE7B-A5AB-C4CDB4BC8818}"/>
              </a:ext>
            </a:extLst>
          </p:cNvPr>
          <p:cNvPicPr>
            <a:picLocks noGrp="1" noChangeAspect="1"/>
          </p:cNvPicPr>
          <p:nvPr>
            <p:ph sz="quarter" idx="14"/>
          </p:nvPr>
        </p:nvPicPr>
        <p:blipFill>
          <a:blip r:embed="rId2"/>
          <a:stretch>
            <a:fillRect/>
          </a:stretch>
        </p:blipFill>
        <p:spPr>
          <a:xfrm>
            <a:off x="267560" y="1763674"/>
            <a:ext cx="6315924" cy="3596639"/>
          </a:xfrm>
        </p:spPr>
      </p:pic>
      <p:sp>
        <p:nvSpPr>
          <p:cNvPr id="5" name="Slide Number Placeholder 4">
            <a:extLst>
              <a:ext uri="{FF2B5EF4-FFF2-40B4-BE49-F238E27FC236}">
                <a16:creationId xmlns:a16="http://schemas.microsoft.com/office/drawing/2014/main" id="{A360A4F8-2313-4AEA-E313-7FE79C9B42B6}"/>
              </a:ext>
            </a:extLst>
          </p:cNvPr>
          <p:cNvSpPr>
            <a:spLocks noGrp="1"/>
          </p:cNvSpPr>
          <p:nvPr>
            <p:ph type="sldNum" sz="quarter" idx="12"/>
          </p:nvPr>
        </p:nvSpPr>
        <p:spPr/>
        <p:txBody>
          <a:bodyPr/>
          <a:lstStyle/>
          <a:p>
            <a:fld id="{B5CEABB6-07DC-46E8-9B57-56EC44A396E5}" type="slidenum">
              <a:rPr lang="en-US" smtClean="0"/>
              <a:pPr/>
              <a:t>15</a:t>
            </a:fld>
            <a:endParaRPr lang="en-US" dirty="0"/>
          </a:p>
        </p:txBody>
      </p:sp>
      <p:pic>
        <p:nvPicPr>
          <p:cNvPr id="11" name="Picture 10" descr="A white text with black text&#10;&#10;Description automatically generated">
            <a:extLst>
              <a:ext uri="{FF2B5EF4-FFF2-40B4-BE49-F238E27FC236}">
                <a16:creationId xmlns:a16="http://schemas.microsoft.com/office/drawing/2014/main" id="{2B3D99C1-253D-CE47-50B4-0EA2EFF6BD12}"/>
              </a:ext>
            </a:extLst>
          </p:cNvPr>
          <p:cNvPicPr>
            <a:picLocks noChangeAspect="1"/>
          </p:cNvPicPr>
          <p:nvPr/>
        </p:nvPicPr>
        <p:blipFill>
          <a:blip r:embed="rId3"/>
          <a:stretch>
            <a:fillRect/>
          </a:stretch>
        </p:blipFill>
        <p:spPr>
          <a:xfrm>
            <a:off x="7337200" y="916735"/>
            <a:ext cx="4587240" cy="4808220"/>
          </a:xfrm>
          <a:prstGeom prst="rect">
            <a:avLst/>
          </a:prstGeom>
        </p:spPr>
      </p:pic>
    </p:spTree>
    <p:extLst>
      <p:ext uri="{BB962C8B-B14F-4D97-AF65-F5344CB8AC3E}">
        <p14:creationId xmlns:p14="http://schemas.microsoft.com/office/powerpoint/2010/main" val="2482308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ctrTitle"/>
          </p:nvPr>
        </p:nvSpPr>
        <p:spPr>
          <a:xfrm>
            <a:off x="6071616" y="960120"/>
            <a:ext cx="5221224" cy="3056343"/>
          </a:xfrm>
        </p:spPr>
        <p:txBody>
          <a:bodyPr anchor="b">
            <a:normAutofit/>
          </a:bodyPr>
          <a:lstStyle/>
          <a:p>
            <a:r>
              <a:rPr lang="en-ZA" dirty="0" err="1">
                <a:latin typeface="Times New Roman" panose="02020603050405020304" pitchFamily="18" charset="0"/>
                <a:cs typeface="Times New Roman" panose="02020603050405020304" pitchFamily="18" charset="0"/>
              </a:rPr>
              <a:t>Biểu</a:t>
            </a:r>
            <a:r>
              <a:rPr lang="en-ZA" dirty="0">
                <a:latin typeface="Times New Roman" panose="02020603050405020304" pitchFamily="18" charset="0"/>
                <a:cs typeface="Times New Roman" panose="02020603050405020304" pitchFamily="18" charset="0"/>
              </a:rPr>
              <a:t> </a:t>
            </a:r>
            <a:r>
              <a:rPr lang="en-ZA" dirty="0" err="1">
                <a:latin typeface="Times New Roman" panose="02020603050405020304" pitchFamily="18" charset="0"/>
                <a:cs typeface="Times New Roman" panose="02020603050405020304" pitchFamily="18" charset="0"/>
              </a:rPr>
              <a:t>đồ</a:t>
            </a:r>
            <a:r>
              <a:rPr lang="en-ZA" dirty="0">
                <a:latin typeface="Times New Roman" panose="02020603050405020304" pitchFamily="18" charset="0"/>
                <a:cs typeface="Times New Roman" panose="02020603050405020304" pitchFamily="18" charset="0"/>
              </a:rPr>
              <a:t> </a:t>
            </a:r>
            <a:r>
              <a:rPr lang="en-ZA" dirty="0" err="1">
                <a:latin typeface="Times New Roman" panose="02020603050405020304" pitchFamily="18" charset="0"/>
                <a:cs typeface="Times New Roman" panose="02020603050405020304" pitchFamily="18" charset="0"/>
              </a:rPr>
              <a:t>thành</a:t>
            </a:r>
            <a:r>
              <a:rPr lang="en-ZA" dirty="0">
                <a:latin typeface="Times New Roman" panose="02020603050405020304" pitchFamily="18" charset="0"/>
                <a:cs typeface="Times New Roman" panose="02020603050405020304" pitchFamily="18" charset="0"/>
              </a:rPr>
              <a:t> </a:t>
            </a:r>
            <a:r>
              <a:rPr lang="en-ZA" dirty="0" err="1">
                <a:latin typeface="Times New Roman" panose="02020603050405020304" pitchFamily="18" charset="0"/>
                <a:cs typeface="Times New Roman" panose="02020603050405020304" pitchFamily="18" charset="0"/>
              </a:rPr>
              <a:t>phần</a:t>
            </a:r>
            <a:r>
              <a:rPr lang="en-ZA" dirty="0">
                <a:latin typeface="Times New Roman" panose="02020603050405020304" pitchFamily="18" charset="0"/>
                <a:cs typeface="Times New Roman" panose="02020603050405020304" pitchFamily="18" charset="0"/>
              </a:rPr>
              <a:t> </a:t>
            </a:r>
            <a:r>
              <a:rPr lang="en-ZA" dirty="0" err="1">
                <a:latin typeface="Times New Roman" panose="02020603050405020304" pitchFamily="18" charset="0"/>
                <a:cs typeface="Times New Roman" panose="02020603050405020304" pitchFamily="18" charset="0"/>
              </a:rPr>
              <a:t>và</a:t>
            </a:r>
            <a:r>
              <a:rPr lang="en-ZA" dirty="0">
                <a:latin typeface="Times New Roman" panose="02020603050405020304" pitchFamily="18" charset="0"/>
                <a:cs typeface="Times New Roman" panose="02020603050405020304" pitchFamily="18" charset="0"/>
              </a:rPr>
              <a:t> </a:t>
            </a:r>
            <a:r>
              <a:rPr lang="en-ZA" dirty="0" err="1">
                <a:latin typeface="Times New Roman" panose="02020603050405020304" pitchFamily="18" charset="0"/>
                <a:cs typeface="Times New Roman" panose="02020603050405020304" pitchFamily="18" charset="0"/>
              </a:rPr>
              <a:t>biểu</a:t>
            </a:r>
            <a:r>
              <a:rPr lang="en-ZA" dirty="0">
                <a:latin typeface="Times New Roman" panose="02020603050405020304" pitchFamily="18" charset="0"/>
                <a:cs typeface="Times New Roman" panose="02020603050405020304" pitchFamily="18" charset="0"/>
              </a:rPr>
              <a:t> </a:t>
            </a:r>
            <a:r>
              <a:rPr lang="en-ZA" dirty="0" err="1">
                <a:latin typeface="Times New Roman" panose="02020603050405020304" pitchFamily="18" charset="0"/>
                <a:cs typeface="Times New Roman" panose="02020603050405020304" pitchFamily="18" charset="0"/>
              </a:rPr>
              <a:t>đồ</a:t>
            </a:r>
            <a:r>
              <a:rPr lang="en-ZA" dirty="0">
                <a:latin typeface="Times New Roman" panose="02020603050405020304" pitchFamily="18" charset="0"/>
                <a:cs typeface="Times New Roman" panose="02020603050405020304" pitchFamily="18" charset="0"/>
              </a:rPr>
              <a:t> </a:t>
            </a:r>
            <a:r>
              <a:rPr lang="en-ZA" dirty="0" err="1">
                <a:latin typeface="Times New Roman" panose="02020603050405020304" pitchFamily="18" charset="0"/>
                <a:cs typeface="Times New Roman" panose="02020603050405020304" pitchFamily="18" charset="0"/>
              </a:rPr>
              <a:t>triển</a:t>
            </a:r>
            <a:r>
              <a:rPr lang="en-ZA" dirty="0">
                <a:latin typeface="Times New Roman" panose="02020603050405020304" pitchFamily="18" charset="0"/>
                <a:cs typeface="Times New Roman" panose="02020603050405020304" pitchFamily="18" charset="0"/>
              </a:rPr>
              <a:t> </a:t>
            </a:r>
            <a:r>
              <a:rPr lang="en-ZA" dirty="0" err="1">
                <a:latin typeface="Times New Roman" panose="02020603050405020304" pitchFamily="18" charset="0"/>
                <a:cs typeface="Times New Roman" panose="02020603050405020304" pitchFamily="18" charset="0"/>
              </a:rPr>
              <a:t>khai</a:t>
            </a:r>
            <a:endParaRPr lang="en-Z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3390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lstStyle/>
          <a:p>
            <a:r>
              <a:rPr lang="en-US" sz="1800" b="1" spc="-10">
                <a:effectLst/>
                <a:latin typeface="Times New Roman" panose="02020603050405020304" pitchFamily="18" charset="0"/>
                <a:ea typeface="Times New Roman" panose="02020603050405020304" pitchFamily="18" charset="0"/>
              </a:rPr>
              <a:t>Xây</a:t>
            </a:r>
            <a:r>
              <a:rPr lang="en-US" sz="1800" b="1" spc="-15">
                <a:effectLst/>
                <a:latin typeface="Times New Roman" panose="02020603050405020304" pitchFamily="18" charset="0"/>
                <a:ea typeface="Times New Roman" panose="02020603050405020304" pitchFamily="18" charset="0"/>
              </a:rPr>
              <a:t> </a:t>
            </a:r>
            <a:r>
              <a:rPr lang="en-US" sz="1800" b="1" spc="-10">
                <a:effectLst/>
                <a:latin typeface="Times New Roman" panose="02020603050405020304" pitchFamily="18" charset="0"/>
                <a:ea typeface="Times New Roman" panose="02020603050405020304" pitchFamily="18" charset="0"/>
              </a:rPr>
              <a:t>dựng biểu</a:t>
            </a:r>
            <a:r>
              <a:rPr lang="en-US" sz="1800" b="1" spc="-15">
                <a:effectLst/>
                <a:latin typeface="Times New Roman" panose="02020603050405020304" pitchFamily="18" charset="0"/>
                <a:ea typeface="Times New Roman" panose="02020603050405020304" pitchFamily="18" charset="0"/>
              </a:rPr>
              <a:t> </a:t>
            </a:r>
            <a:r>
              <a:rPr lang="en-US" sz="1800" b="1" spc="-10">
                <a:effectLst/>
                <a:latin typeface="Times New Roman" panose="02020603050405020304" pitchFamily="18" charset="0"/>
                <a:ea typeface="Times New Roman" panose="02020603050405020304" pitchFamily="18" charset="0"/>
              </a:rPr>
              <a:t>đồ thành</a:t>
            </a:r>
            <a:r>
              <a:rPr lang="en-US" sz="1800" b="1" spc="-15">
                <a:effectLst/>
                <a:latin typeface="Times New Roman" panose="02020603050405020304" pitchFamily="18" charset="0"/>
                <a:ea typeface="Times New Roman" panose="02020603050405020304" pitchFamily="18" charset="0"/>
              </a:rPr>
              <a:t> </a:t>
            </a:r>
            <a:r>
              <a:rPr lang="en-US" sz="1800" b="1" spc="-10">
                <a:effectLst/>
                <a:latin typeface="Times New Roman" panose="02020603050405020304" pitchFamily="18" charset="0"/>
                <a:ea typeface="Times New Roman" panose="02020603050405020304" pitchFamily="18" charset="0"/>
              </a:rPr>
              <a:t>phần</a:t>
            </a:r>
            <a:br>
              <a:rPr lang="en-US" sz="1800" b="1" spc="-10">
                <a:effectLst/>
                <a:latin typeface="Times New Roman" panose="02020603050405020304" pitchFamily="18" charset="0"/>
                <a:ea typeface="Times New Roman" panose="02020603050405020304" pitchFamily="18" charset="0"/>
              </a:rPr>
            </a:br>
            <a:endParaRPr lang="en-ZA" dirty="0"/>
          </a:p>
        </p:txBody>
      </p:sp>
      <p:pic>
        <p:nvPicPr>
          <p:cNvPr id="7" name="Content Placeholder 6" descr="A black and white text on a white background&#10;&#10;Description automatically generated">
            <a:extLst>
              <a:ext uri="{FF2B5EF4-FFF2-40B4-BE49-F238E27FC236}">
                <a16:creationId xmlns:a16="http://schemas.microsoft.com/office/drawing/2014/main" id="{BEDEEF7E-E492-CE4A-E89D-4D21117C8C89}"/>
              </a:ext>
            </a:extLst>
          </p:cNvPr>
          <p:cNvPicPr>
            <a:picLocks noGrp="1" noChangeAspect="1"/>
          </p:cNvPicPr>
          <p:nvPr>
            <p:ph sz="quarter" idx="13"/>
          </p:nvPr>
        </p:nvPicPr>
        <p:blipFill>
          <a:blip r:embed="rId2"/>
          <a:stretch>
            <a:fillRect/>
          </a:stretch>
        </p:blipFill>
        <p:spPr>
          <a:xfrm>
            <a:off x="1027687" y="1399033"/>
            <a:ext cx="4887593" cy="4677302"/>
          </a:xfrm>
        </p:spPr>
      </p:pic>
      <p:pic>
        <p:nvPicPr>
          <p:cNvPr id="9" name="Content Placeholder 8" descr="A diagram of a network&#10;&#10;Description automatically generated">
            <a:extLst>
              <a:ext uri="{FF2B5EF4-FFF2-40B4-BE49-F238E27FC236}">
                <a16:creationId xmlns:a16="http://schemas.microsoft.com/office/drawing/2014/main" id="{55F01754-0B59-CE12-D47A-FFC85D95E973}"/>
              </a:ext>
            </a:extLst>
          </p:cNvPr>
          <p:cNvPicPr>
            <a:picLocks noGrp="1" noChangeAspect="1"/>
          </p:cNvPicPr>
          <p:nvPr>
            <p:ph sz="quarter" idx="14"/>
          </p:nvPr>
        </p:nvPicPr>
        <p:blipFill>
          <a:blip r:embed="rId3"/>
          <a:stretch>
            <a:fillRect/>
          </a:stretch>
        </p:blipFill>
        <p:spPr>
          <a:xfrm>
            <a:off x="6079051" y="1692575"/>
            <a:ext cx="4887913" cy="4275606"/>
          </a:xfrm>
        </p:spPr>
      </p:pic>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1041471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CA8C54-30A3-3553-626E-52909A83C86B}"/>
              </a:ext>
            </a:extLst>
          </p:cNvPr>
          <p:cNvSpPr>
            <a:spLocks noGrp="1"/>
          </p:cNvSpPr>
          <p:nvPr>
            <p:ph type="title"/>
          </p:nvPr>
        </p:nvSpPr>
        <p:spPr>
          <a:xfrm>
            <a:off x="893064" y="72518"/>
            <a:ext cx="10405174" cy="1326514"/>
          </a:xfrm>
        </p:spPr>
        <p:txBody>
          <a:bodyPr/>
          <a:lstStyle/>
          <a:p>
            <a:pPr>
              <a:spcBef>
                <a:spcPts val="55"/>
              </a:spcBef>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 </a:t>
            </a:r>
            <a:br>
              <a:rPr lang="en-US" sz="1300" dirty="0">
                <a:effectLst/>
                <a:latin typeface="Times New Roman" panose="02020603050405020304" pitchFamily="18" charset="0"/>
                <a:ea typeface="Times New Roman" panose="02020603050405020304" pitchFamily="18" charset="0"/>
              </a:rPr>
            </a:br>
            <a:r>
              <a:rPr lang="en-US" sz="1300" b="1" spc="-10" dirty="0" err="1">
                <a:effectLst/>
                <a:latin typeface="Times New Roman" panose="02020603050405020304" pitchFamily="18" charset="0"/>
                <a:ea typeface="Times New Roman" panose="02020603050405020304" pitchFamily="18" charset="0"/>
              </a:rPr>
              <a:t>Xây</a:t>
            </a:r>
            <a:r>
              <a:rPr lang="en-US" sz="1300" b="1" spc="-15" dirty="0">
                <a:effectLst/>
                <a:latin typeface="Times New Roman" panose="02020603050405020304" pitchFamily="18" charset="0"/>
                <a:ea typeface="Times New Roman" panose="02020603050405020304" pitchFamily="18" charset="0"/>
              </a:rPr>
              <a:t> </a:t>
            </a:r>
            <a:r>
              <a:rPr lang="en-US" sz="1300" b="1" spc="-10" dirty="0" err="1">
                <a:effectLst/>
                <a:latin typeface="Times New Roman" panose="02020603050405020304" pitchFamily="18" charset="0"/>
                <a:ea typeface="Times New Roman" panose="02020603050405020304" pitchFamily="18" charset="0"/>
              </a:rPr>
              <a:t>dựng</a:t>
            </a:r>
            <a:r>
              <a:rPr lang="en-US" sz="1300" b="1" spc="-10" dirty="0">
                <a:effectLst/>
                <a:latin typeface="Times New Roman" panose="02020603050405020304" pitchFamily="18" charset="0"/>
                <a:ea typeface="Times New Roman" panose="02020603050405020304" pitchFamily="18" charset="0"/>
              </a:rPr>
              <a:t> </a:t>
            </a:r>
            <a:r>
              <a:rPr lang="en-US" sz="1300" b="1" spc="-10" dirty="0" err="1">
                <a:effectLst/>
                <a:latin typeface="Times New Roman" panose="02020603050405020304" pitchFamily="18" charset="0"/>
                <a:ea typeface="Times New Roman" panose="02020603050405020304" pitchFamily="18" charset="0"/>
              </a:rPr>
              <a:t>biểu</a:t>
            </a:r>
            <a:r>
              <a:rPr lang="en-US" sz="1300" b="1" spc="-15" dirty="0">
                <a:effectLst/>
                <a:latin typeface="Times New Roman" panose="02020603050405020304" pitchFamily="18" charset="0"/>
                <a:ea typeface="Times New Roman" panose="02020603050405020304" pitchFamily="18" charset="0"/>
              </a:rPr>
              <a:t> </a:t>
            </a:r>
            <a:r>
              <a:rPr lang="en-US" sz="1300" b="1" spc="-10" dirty="0" err="1">
                <a:effectLst/>
                <a:latin typeface="Times New Roman" panose="02020603050405020304" pitchFamily="18" charset="0"/>
                <a:ea typeface="Times New Roman" panose="02020603050405020304" pitchFamily="18" charset="0"/>
              </a:rPr>
              <a:t>đồ</a:t>
            </a:r>
            <a:r>
              <a:rPr lang="en-US" sz="1300" b="1" spc="-10" dirty="0">
                <a:effectLst/>
                <a:latin typeface="Times New Roman" panose="02020603050405020304" pitchFamily="18" charset="0"/>
                <a:ea typeface="Times New Roman" panose="02020603050405020304" pitchFamily="18" charset="0"/>
              </a:rPr>
              <a:t> </a:t>
            </a:r>
            <a:r>
              <a:rPr lang="en-US" sz="1300" b="1" spc="-10" dirty="0" err="1">
                <a:effectLst/>
                <a:latin typeface="Times New Roman" panose="02020603050405020304" pitchFamily="18" charset="0"/>
                <a:ea typeface="Times New Roman" panose="02020603050405020304" pitchFamily="18" charset="0"/>
              </a:rPr>
              <a:t>triển</a:t>
            </a:r>
            <a:r>
              <a:rPr lang="en-US" sz="1300" b="1" spc="-15" dirty="0">
                <a:effectLst/>
                <a:latin typeface="Times New Roman" panose="02020603050405020304" pitchFamily="18" charset="0"/>
                <a:ea typeface="Times New Roman" panose="02020603050405020304" pitchFamily="18" charset="0"/>
              </a:rPr>
              <a:t> </a:t>
            </a:r>
            <a:r>
              <a:rPr lang="en-US" sz="1300" b="1" spc="-10" dirty="0" err="1">
                <a:effectLst/>
                <a:latin typeface="Times New Roman" panose="02020603050405020304" pitchFamily="18" charset="0"/>
                <a:ea typeface="Times New Roman" panose="02020603050405020304" pitchFamily="18" charset="0"/>
              </a:rPr>
              <a:t>khai</a:t>
            </a:r>
            <a:br>
              <a:rPr lang="en-US" sz="1300" b="1" spc="-10" dirty="0">
                <a:effectLst/>
                <a:latin typeface="Times New Roman" panose="02020603050405020304" pitchFamily="18" charset="0"/>
                <a:ea typeface="Times New Roman" panose="02020603050405020304" pitchFamily="18" charset="0"/>
              </a:rPr>
            </a:br>
            <a:endParaRPr lang="en-ZA" dirty="0"/>
          </a:p>
        </p:txBody>
      </p:sp>
      <p:sp>
        <p:nvSpPr>
          <p:cNvPr id="3" name="Slide Number Placeholder 2">
            <a:extLst>
              <a:ext uri="{FF2B5EF4-FFF2-40B4-BE49-F238E27FC236}">
                <a16:creationId xmlns:a16="http://schemas.microsoft.com/office/drawing/2014/main" id="{B02207A1-A505-3185-A282-927E9F6F0E6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18</a:t>
            </a:fld>
            <a:endParaRPr lang="en-US" dirty="0"/>
          </a:p>
        </p:txBody>
      </p:sp>
      <p:pic>
        <p:nvPicPr>
          <p:cNvPr id="11" name="Picture 10" descr="A close-up of a document&#10;&#10;Description automatically generated">
            <a:extLst>
              <a:ext uri="{FF2B5EF4-FFF2-40B4-BE49-F238E27FC236}">
                <a16:creationId xmlns:a16="http://schemas.microsoft.com/office/drawing/2014/main" id="{62304363-3B3E-5190-36DC-946E23E0EC83}"/>
              </a:ext>
            </a:extLst>
          </p:cNvPr>
          <p:cNvPicPr>
            <a:picLocks noChangeAspect="1"/>
          </p:cNvPicPr>
          <p:nvPr/>
        </p:nvPicPr>
        <p:blipFill>
          <a:blip r:embed="rId2"/>
          <a:stretch>
            <a:fillRect/>
          </a:stretch>
        </p:blipFill>
        <p:spPr>
          <a:xfrm>
            <a:off x="893064" y="1399032"/>
            <a:ext cx="5728207" cy="4460994"/>
          </a:xfrm>
          <a:prstGeom prst="rect">
            <a:avLst/>
          </a:prstGeom>
        </p:spPr>
      </p:pic>
      <p:pic>
        <p:nvPicPr>
          <p:cNvPr id="13" name="Picture 12" descr="A diagram of a server&#10;&#10;Description automatically generated">
            <a:extLst>
              <a:ext uri="{FF2B5EF4-FFF2-40B4-BE49-F238E27FC236}">
                <a16:creationId xmlns:a16="http://schemas.microsoft.com/office/drawing/2014/main" id="{D2C66899-0C93-0CF1-0676-D49DDCA74731}"/>
              </a:ext>
            </a:extLst>
          </p:cNvPr>
          <p:cNvPicPr>
            <a:picLocks noChangeAspect="1"/>
          </p:cNvPicPr>
          <p:nvPr/>
        </p:nvPicPr>
        <p:blipFill>
          <a:blip r:embed="rId3"/>
          <a:stretch>
            <a:fillRect/>
          </a:stretch>
        </p:blipFill>
        <p:spPr>
          <a:xfrm>
            <a:off x="6768492" y="1620970"/>
            <a:ext cx="5139847" cy="4021394"/>
          </a:xfrm>
          <a:prstGeom prst="rect">
            <a:avLst/>
          </a:prstGeom>
        </p:spPr>
      </p:pic>
    </p:spTree>
    <p:extLst>
      <p:ext uri="{BB962C8B-B14F-4D97-AF65-F5344CB8AC3E}">
        <p14:creationId xmlns:p14="http://schemas.microsoft.com/office/powerpoint/2010/main" val="812209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3064" y="72518"/>
            <a:ext cx="10405174" cy="1326514"/>
          </a:xfrm>
        </p:spPr>
        <p:txBody>
          <a:bodyPr anchor="b">
            <a:normAutofit/>
          </a:bodyPr>
          <a:lstStyle/>
          <a:p>
            <a:r>
              <a:rPr lang="en-US" b="1" spc="-10" dirty="0" err="1">
                <a:effectLst/>
                <a:latin typeface="Times New Roman" panose="02020603050405020304" pitchFamily="18" charset="0"/>
                <a:cs typeface="Times New Roman" panose="02020603050405020304" pitchFamily="18" charset="0"/>
              </a:rPr>
              <a:t>Biểu</a:t>
            </a:r>
            <a:r>
              <a:rPr lang="en-US" b="1" spc="-15" dirty="0">
                <a:effectLst/>
                <a:latin typeface="Times New Roman" panose="02020603050405020304" pitchFamily="18" charset="0"/>
                <a:cs typeface="Times New Roman" panose="02020603050405020304" pitchFamily="18" charset="0"/>
              </a:rPr>
              <a:t> </a:t>
            </a:r>
            <a:r>
              <a:rPr lang="en-US" b="1" spc="-10" dirty="0" err="1">
                <a:effectLst/>
                <a:latin typeface="Times New Roman" panose="02020603050405020304" pitchFamily="18" charset="0"/>
                <a:cs typeface="Times New Roman" panose="02020603050405020304" pitchFamily="18" charset="0"/>
              </a:rPr>
              <a:t>diễn</a:t>
            </a:r>
            <a:r>
              <a:rPr lang="en-US" b="1" spc="-10" dirty="0">
                <a:effectLst/>
                <a:latin typeface="Times New Roman" panose="02020603050405020304" pitchFamily="18" charset="0"/>
                <a:cs typeface="Times New Roman" panose="02020603050405020304" pitchFamily="18" charset="0"/>
              </a:rPr>
              <a:t> </a:t>
            </a:r>
            <a:r>
              <a:rPr lang="en-US" b="1" spc="-10" dirty="0" err="1">
                <a:effectLst/>
                <a:latin typeface="Times New Roman" panose="02020603050405020304" pitchFamily="18" charset="0"/>
                <a:cs typeface="Times New Roman" panose="02020603050405020304" pitchFamily="18" charset="0"/>
              </a:rPr>
              <a:t>biểu</a:t>
            </a:r>
            <a:r>
              <a:rPr lang="en-US" b="1" spc="-15" dirty="0">
                <a:effectLst/>
                <a:latin typeface="Times New Roman" panose="02020603050405020304" pitchFamily="18" charset="0"/>
                <a:cs typeface="Times New Roman" panose="02020603050405020304" pitchFamily="18" charset="0"/>
              </a:rPr>
              <a:t> </a:t>
            </a:r>
            <a:r>
              <a:rPr lang="en-US" b="1" spc="-10" dirty="0" err="1">
                <a:effectLst/>
                <a:latin typeface="Times New Roman" panose="02020603050405020304" pitchFamily="18" charset="0"/>
                <a:cs typeface="Times New Roman" panose="02020603050405020304" pitchFamily="18" charset="0"/>
              </a:rPr>
              <a:t>đồ</a:t>
            </a:r>
            <a:r>
              <a:rPr lang="en-US" b="1" spc="-10" dirty="0">
                <a:effectLst/>
                <a:latin typeface="Times New Roman" panose="02020603050405020304" pitchFamily="18" charset="0"/>
                <a:cs typeface="Times New Roman" panose="02020603050405020304" pitchFamily="18" charset="0"/>
              </a:rPr>
              <a:t> </a:t>
            </a:r>
            <a:r>
              <a:rPr lang="en-US" b="1" spc="-10" dirty="0" err="1">
                <a:effectLst/>
                <a:latin typeface="Times New Roman" panose="02020603050405020304" pitchFamily="18" charset="0"/>
                <a:cs typeface="Times New Roman" panose="02020603050405020304" pitchFamily="18" charset="0"/>
              </a:rPr>
              <a:t>thành</a:t>
            </a:r>
            <a:r>
              <a:rPr lang="en-US" b="1" spc="-15" dirty="0">
                <a:effectLst/>
                <a:latin typeface="Times New Roman" panose="02020603050405020304" pitchFamily="18" charset="0"/>
                <a:cs typeface="Times New Roman" panose="02020603050405020304" pitchFamily="18" charset="0"/>
              </a:rPr>
              <a:t> </a:t>
            </a:r>
            <a:r>
              <a:rPr lang="en-US" b="1" spc="-10" dirty="0" err="1">
                <a:effectLst/>
                <a:latin typeface="Times New Roman" panose="02020603050405020304" pitchFamily="18" charset="0"/>
                <a:cs typeface="Times New Roman" panose="02020603050405020304" pitchFamily="18" charset="0"/>
              </a:rPr>
              <a:t>phần</a:t>
            </a:r>
            <a:r>
              <a:rPr lang="en-US" b="1" spc="-10" dirty="0">
                <a:effectLst/>
                <a:latin typeface="Times New Roman" panose="02020603050405020304" pitchFamily="18" charset="0"/>
                <a:cs typeface="Times New Roman" panose="02020603050405020304" pitchFamily="18" charset="0"/>
              </a:rPr>
              <a:t> </a:t>
            </a:r>
            <a:r>
              <a:rPr lang="en-US" b="1" spc="-10" dirty="0" err="1">
                <a:effectLst/>
                <a:latin typeface="Times New Roman" panose="02020603050405020304" pitchFamily="18" charset="0"/>
                <a:cs typeface="Times New Roman" panose="02020603050405020304" pitchFamily="18" charset="0"/>
              </a:rPr>
              <a:t>và</a:t>
            </a:r>
            <a:r>
              <a:rPr lang="en-US" b="1" spc="-10" dirty="0">
                <a:effectLst/>
                <a:latin typeface="Times New Roman" panose="02020603050405020304" pitchFamily="18" charset="0"/>
                <a:cs typeface="Times New Roman" panose="02020603050405020304" pitchFamily="18" charset="0"/>
              </a:rPr>
              <a:t> </a:t>
            </a:r>
            <a:r>
              <a:rPr lang="en-US" b="1" spc="-10" dirty="0" err="1">
                <a:effectLst/>
                <a:latin typeface="Times New Roman" panose="02020603050405020304" pitchFamily="18" charset="0"/>
                <a:cs typeface="Times New Roman" panose="02020603050405020304" pitchFamily="18" charset="0"/>
              </a:rPr>
              <a:t>biểu</a:t>
            </a:r>
            <a:r>
              <a:rPr lang="en-US" b="1" spc="-10" dirty="0">
                <a:effectLst/>
                <a:latin typeface="Times New Roman" panose="02020603050405020304" pitchFamily="18" charset="0"/>
                <a:cs typeface="Times New Roman" panose="02020603050405020304" pitchFamily="18" charset="0"/>
              </a:rPr>
              <a:t> </a:t>
            </a:r>
            <a:r>
              <a:rPr lang="en-US" b="1" spc="-10" dirty="0" err="1">
                <a:effectLst/>
                <a:latin typeface="Times New Roman" panose="02020603050405020304" pitchFamily="18" charset="0"/>
                <a:cs typeface="Times New Roman" panose="02020603050405020304" pitchFamily="18" charset="0"/>
              </a:rPr>
              <a:t>đồ</a:t>
            </a:r>
            <a:r>
              <a:rPr lang="en-US" b="1" spc="-10" dirty="0">
                <a:effectLst/>
                <a:latin typeface="Times New Roman" panose="02020603050405020304" pitchFamily="18" charset="0"/>
                <a:cs typeface="Times New Roman" panose="02020603050405020304" pitchFamily="18" charset="0"/>
              </a:rPr>
              <a:t> </a:t>
            </a:r>
            <a:r>
              <a:rPr lang="en-US" b="1" spc="-10" dirty="0" err="1">
                <a:effectLst/>
                <a:latin typeface="Times New Roman" panose="02020603050405020304" pitchFamily="18" charset="0"/>
                <a:cs typeface="Times New Roman" panose="02020603050405020304" pitchFamily="18" charset="0"/>
              </a:rPr>
              <a:t>triển</a:t>
            </a:r>
            <a:r>
              <a:rPr lang="en-US" b="1" spc="-15" dirty="0">
                <a:effectLst/>
                <a:latin typeface="Times New Roman" panose="02020603050405020304" pitchFamily="18" charset="0"/>
                <a:cs typeface="Times New Roman" panose="02020603050405020304" pitchFamily="18" charset="0"/>
              </a:rPr>
              <a:t> </a:t>
            </a:r>
            <a:r>
              <a:rPr lang="en-US" b="1" spc="-10" dirty="0" err="1">
                <a:effectLst/>
                <a:latin typeface="Times New Roman" panose="02020603050405020304" pitchFamily="18" charset="0"/>
                <a:cs typeface="Times New Roman" panose="02020603050405020304" pitchFamily="18" charset="0"/>
              </a:rPr>
              <a:t>khai</a:t>
            </a:r>
            <a:r>
              <a:rPr lang="en-US" b="1" spc="-15" dirty="0">
                <a:effectLst/>
                <a:latin typeface="Times New Roman" panose="02020603050405020304" pitchFamily="18" charset="0"/>
                <a:cs typeface="Times New Roman" panose="02020603050405020304" pitchFamily="18" charset="0"/>
              </a:rPr>
              <a:t> </a:t>
            </a:r>
            <a:r>
              <a:rPr lang="en-US" b="1" spc="-10" dirty="0" err="1">
                <a:effectLst/>
                <a:latin typeface="Times New Roman" panose="02020603050405020304" pitchFamily="18" charset="0"/>
                <a:cs typeface="Times New Roman" panose="02020603050405020304" pitchFamily="18" charset="0"/>
              </a:rPr>
              <a:t>trong</a:t>
            </a:r>
            <a:r>
              <a:rPr lang="en-US" b="1" spc="-10" dirty="0">
                <a:effectLst/>
                <a:latin typeface="Times New Roman" panose="02020603050405020304" pitchFamily="18" charset="0"/>
                <a:cs typeface="Times New Roman" panose="02020603050405020304" pitchFamily="18" charset="0"/>
              </a:rPr>
              <a:t> Rational</a:t>
            </a:r>
            <a:r>
              <a:rPr lang="en-US" b="1" spc="-15" dirty="0">
                <a:effectLst/>
                <a:latin typeface="Times New Roman" panose="02020603050405020304" pitchFamily="18" charset="0"/>
                <a:cs typeface="Times New Roman" panose="02020603050405020304" pitchFamily="18" charset="0"/>
              </a:rPr>
              <a:t> </a:t>
            </a:r>
            <a:r>
              <a:rPr lang="en-US" b="1" spc="-10" dirty="0">
                <a:effectLst/>
                <a:latin typeface="Times New Roman" panose="02020603050405020304" pitchFamily="18" charset="0"/>
                <a:cs typeface="Times New Roman" panose="02020603050405020304" pitchFamily="18" charset="0"/>
              </a:rPr>
              <a:t>Rose</a:t>
            </a:r>
            <a:br>
              <a:rPr lang="en-US" spc="-10" dirty="0">
                <a:effectLst/>
                <a:latin typeface="Times New Roman" panose="02020603050405020304" pitchFamily="18" charset="0"/>
                <a:cs typeface="Times New Roman" panose="02020603050405020304" pitchFamily="18" charset="0"/>
              </a:rPr>
            </a:br>
            <a:endParaRPr lang="en-ZA"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19</a:t>
            </a:fld>
            <a:endParaRPr lang="en-US"/>
          </a:p>
        </p:txBody>
      </p:sp>
      <p:graphicFrame>
        <p:nvGraphicFramePr>
          <p:cNvPr id="8" name="Text Placeholder 3">
            <a:extLst>
              <a:ext uri="{FF2B5EF4-FFF2-40B4-BE49-F238E27FC236}">
                <a16:creationId xmlns:a16="http://schemas.microsoft.com/office/drawing/2014/main" id="{64A84DFF-11A1-DD2A-F2F2-2CDB281E335B}"/>
              </a:ext>
            </a:extLst>
          </p:cNvPr>
          <p:cNvGraphicFramePr/>
          <p:nvPr>
            <p:extLst>
              <p:ext uri="{D42A27DB-BD31-4B8C-83A1-F6EECF244321}">
                <p14:modId xmlns:p14="http://schemas.microsoft.com/office/powerpoint/2010/main" val="4124147615"/>
              </p:ext>
            </p:extLst>
          </p:nvPr>
        </p:nvGraphicFramePr>
        <p:xfrm>
          <a:off x="911352" y="2043429"/>
          <a:ext cx="10405174" cy="3925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3948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10405174" cy="1326514"/>
          </a:xfrm>
        </p:spPr>
        <p:txBody>
          <a:bodyPr anchor="b">
            <a:normAutofit/>
          </a:bodyPr>
          <a:lstStyle/>
          <a:p>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a:t>
            </a:fld>
            <a:endParaRPr lang="en-US"/>
          </a:p>
        </p:txBody>
      </p:sp>
      <p:graphicFrame>
        <p:nvGraphicFramePr>
          <p:cNvPr id="11" name="Text Placeholder 6">
            <a:extLst>
              <a:ext uri="{FF2B5EF4-FFF2-40B4-BE49-F238E27FC236}">
                <a16:creationId xmlns:a16="http://schemas.microsoft.com/office/drawing/2014/main" id="{197B9326-8486-0259-C455-BDCE8F6110F9}"/>
              </a:ext>
            </a:extLst>
          </p:cNvPr>
          <p:cNvGraphicFramePr/>
          <p:nvPr>
            <p:extLst>
              <p:ext uri="{D42A27DB-BD31-4B8C-83A1-F6EECF244321}">
                <p14:modId xmlns:p14="http://schemas.microsoft.com/office/powerpoint/2010/main" val="1916873434"/>
              </p:ext>
            </p:extLst>
          </p:nvPr>
        </p:nvGraphicFramePr>
        <p:xfrm>
          <a:off x="911352" y="2043429"/>
          <a:ext cx="10405174" cy="3925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573E-D6D3-B0CD-C07C-459CD26AF0D2}"/>
              </a:ext>
            </a:extLst>
          </p:cNvPr>
          <p:cNvSpPr>
            <a:spLocks noGrp="1"/>
          </p:cNvSpPr>
          <p:nvPr>
            <p:ph type="title"/>
          </p:nvPr>
        </p:nvSpPr>
        <p:spPr>
          <a:xfrm>
            <a:off x="899160" y="137160"/>
            <a:ext cx="6172200" cy="1249680"/>
          </a:xfrm>
        </p:spPr>
        <p:txBody>
          <a:bodyPr>
            <a:normAutofit/>
          </a:bodyPr>
          <a:lstStyle/>
          <a:p>
            <a:r>
              <a:rPr lang="en-US" dirty="0">
                <a:latin typeface="Times New Roman" panose="02020603050405020304" pitchFamily="18" charset="0"/>
                <a:cs typeface="Times New Roman" panose="02020603050405020304" pitchFamily="18" charset="0"/>
              </a:rPr>
              <a:t>Dynamic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Rational Rose.</a:t>
            </a:r>
            <a:endParaRPr lang="en-ZA"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81FD557-D53B-0844-8823-CB23872487AF}"/>
              </a:ext>
            </a:extLst>
          </p:cNvPr>
          <p:cNvSpPr>
            <a:spLocks noGrp="1"/>
          </p:cNvSpPr>
          <p:nvPr>
            <p:ph type="body" sz="quarter" idx="11"/>
          </p:nvPr>
        </p:nvSpPr>
        <p:spPr>
          <a:xfrm>
            <a:off x="899159" y="1865384"/>
            <a:ext cx="4331601" cy="3901758"/>
          </a:xfrm>
        </p:spPr>
        <p:txBody>
          <a:bodyPr>
            <a:normAutofit lnSpcReduction="10000"/>
          </a:bodyPr>
          <a:lstStyle/>
          <a:p>
            <a:pPr marL="342900" marR="11430" lvl="0" indent="-342900">
              <a:lnSpc>
                <a:spcPct val="122000"/>
              </a:lnSpc>
              <a:spcBef>
                <a:spcPts val="655"/>
              </a:spcBef>
              <a:spcAft>
                <a:spcPts val="0"/>
              </a:spcAft>
              <a:buSzPts val="1300"/>
              <a:buFont typeface="Symbol" panose="05050102010706020507" pitchFamily="18" charset="2"/>
              <a:buChar char=""/>
              <a:tabLst>
                <a:tab pos="456565" algn="l"/>
                <a:tab pos="457200"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B1.</a:t>
            </a:r>
            <a:r>
              <a:rPr lang="en-US" sz="1800" spc="5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Thêm</a:t>
            </a:r>
            <a:r>
              <a:rPr lang="en-US" sz="1800" spc="5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các</a:t>
            </a:r>
            <a:r>
              <a:rPr lang="en-US" sz="1800" spc="5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thành</a:t>
            </a:r>
            <a:r>
              <a:rPr lang="en-US" sz="1800" spc="5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phần</a:t>
            </a:r>
            <a:r>
              <a:rPr lang="en-US" sz="1800" dirty="0">
                <a:effectLst/>
                <a:latin typeface="Times New Roman" panose="02020603050405020304" pitchFamily="18" charset="0"/>
                <a:ea typeface="Symbol" panose="05050102010706020507" pitchFamily="18" charset="2"/>
                <a:cs typeface="Symbol" panose="05050102010706020507" pitchFamily="18" charset="2"/>
              </a:rPr>
              <a:t>:</a:t>
            </a:r>
            <a:r>
              <a:rPr lang="en-US" sz="1800" spc="5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lựa</a:t>
            </a:r>
            <a:r>
              <a:rPr lang="en-US" sz="1800" spc="5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chọn</a:t>
            </a:r>
            <a:r>
              <a:rPr lang="en-US" sz="1800" spc="5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công</a:t>
            </a:r>
            <a:r>
              <a:rPr lang="en-US" sz="1800" spc="6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cụ</a:t>
            </a:r>
            <a:r>
              <a:rPr lang="en-US" sz="1800" spc="5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thành</a:t>
            </a:r>
            <a:r>
              <a:rPr lang="en-US" sz="1800" spc="5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phần</a:t>
            </a:r>
            <a:r>
              <a:rPr lang="en-US" sz="1800" spc="5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trong</a:t>
            </a:r>
            <a:r>
              <a:rPr lang="en-US" sz="1800" spc="5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hộp</a:t>
            </a:r>
            <a:r>
              <a:rPr lang="en-US" sz="1800" spc="5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công</a:t>
            </a:r>
            <a:r>
              <a:rPr lang="en-US" sz="1800" spc="5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cụ</a:t>
            </a:r>
            <a:r>
              <a:rPr lang="en-US" sz="1800" spc="-3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và</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kéo</a:t>
            </a:r>
            <a:r>
              <a:rPr lang="en-US" sz="180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vào</a:t>
            </a:r>
            <a:r>
              <a:rPr lang="en-US" sz="180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biểu</a:t>
            </a:r>
            <a:r>
              <a:rPr lang="en-US" sz="180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đồ</a:t>
            </a:r>
            <a:r>
              <a:rPr lang="en-US" sz="1800" dirty="0">
                <a:effectLst/>
                <a:latin typeface="Times New Roman" panose="02020603050405020304" pitchFamily="18" charset="0"/>
                <a:ea typeface="Symbol" panose="05050102010706020507" pitchFamily="18" charset="2"/>
                <a:cs typeface="Symbol" panose="05050102010706020507" pitchFamily="18" charset="2"/>
              </a:rPr>
              <a:t>.</a:t>
            </a:r>
          </a:p>
          <a:p>
            <a:pPr marL="342900" lvl="0" indent="-342900">
              <a:spcBef>
                <a:spcPts val="335"/>
              </a:spcBef>
              <a:spcAft>
                <a:spcPts val="0"/>
              </a:spcAft>
              <a:buSzPts val="1300"/>
              <a:buFont typeface="Symbol" panose="05050102010706020507" pitchFamily="18" charset="2"/>
              <a:buChar char=""/>
              <a:tabLst>
                <a:tab pos="456565" algn="l"/>
                <a:tab pos="457200"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B2.</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Đặc</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tả</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các</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thành</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phần</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a:t>
            </a:r>
            <a:r>
              <a:rPr lang="en-US" sz="1800" dirty="0" err="1">
                <a:effectLst/>
                <a:latin typeface="Times New Roman" panose="02020603050405020304" pitchFamily="18" charset="0"/>
                <a:ea typeface="Symbol" panose="05050102010706020507" pitchFamily="18" charset="2"/>
                <a:cs typeface="Symbol" panose="05050102010706020507" pitchFamily="18" charset="2"/>
              </a:rPr>
              <a:t>thông</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thường</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chỉ</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mô</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tả</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tên</a:t>
            </a:r>
            <a:r>
              <a:rPr lang="en-US" sz="1800" dirty="0">
                <a:effectLst/>
                <a:latin typeface="Times New Roman" panose="02020603050405020304" pitchFamily="18" charset="0"/>
                <a:ea typeface="Symbol" panose="05050102010706020507" pitchFamily="18" charset="2"/>
                <a:cs typeface="Symbol" panose="05050102010706020507" pitchFamily="18" charset="2"/>
              </a:rPr>
              <a:t>)</a:t>
            </a:r>
          </a:p>
          <a:p>
            <a:pPr marL="342900" lvl="0" indent="-342900">
              <a:spcBef>
                <a:spcPts val="670"/>
              </a:spcBef>
              <a:spcAft>
                <a:spcPts val="0"/>
              </a:spcAft>
              <a:buSzPts val="1300"/>
              <a:buFont typeface="Symbol" panose="05050102010706020507" pitchFamily="18" charset="2"/>
              <a:buChar char=""/>
              <a:tabLst>
                <a:tab pos="456565" algn="l"/>
                <a:tab pos="457200"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B3.</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Biểu</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diễn</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các</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quan</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hệ</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giữa</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các</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thành</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phần</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a:t>
            </a:r>
            <a:r>
              <a:rPr lang="en-US" sz="1800" dirty="0" err="1">
                <a:effectLst/>
                <a:latin typeface="Times New Roman" panose="02020603050405020304" pitchFamily="18" charset="0"/>
                <a:ea typeface="Symbol" panose="05050102010706020507" pitchFamily="18" charset="2"/>
                <a:cs typeface="Symbol" panose="05050102010706020507" pitchFamily="18" charset="2"/>
              </a:rPr>
              <a:t>nếu</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có</a:t>
            </a:r>
            <a:r>
              <a:rPr lang="en-US" sz="1800" dirty="0">
                <a:effectLst/>
                <a:latin typeface="Times New Roman" panose="02020603050405020304" pitchFamily="18" charset="0"/>
                <a:ea typeface="Symbol" panose="05050102010706020507" pitchFamily="18" charset="2"/>
                <a:cs typeface="Symbol" panose="05050102010706020507" pitchFamily="18" charset="2"/>
              </a:rPr>
              <a:t>).</a:t>
            </a:r>
          </a:p>
          <a:p>
            <a:pPr marL="342900" lvl="0" indent="-342900">
              <a:spcBef>
                <a:spcPts val="670"/>
              </a:spcBef>
              <a:spcAft>
                <a:spcPts val="0"/>
              </a:spcAft>
              <a:buSzPts val="1300"/>
              <a:buFont typeface="Symbol" panose="05050102010706020507" pitchFamily="18" charset="2"/>
              <a:buChar char=""/>
              <a:tabLst>
                <a:tab pos="456565" algn="l"/>
                <a:tab pos="457835"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B4.</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Bổ</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sung</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các</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thành</a:t>
            </a:r>
            <a:r>
              <a:rPr lang="en-US" sz="1800" spc="-1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phần</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con</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a:t>
            </a:r>
            <a:r>
              <a:rPr lang="en-US" sz="1800" dirty="0" err="1">
                <a:effectLst/>
                <a:latin typeface="Times New Roman" panose="02020603050405020304" pitchFamily="18" charset="0"/>
                <a:ea typeface="Symbol" panose="05050102010706020507" pitchFamily="18" charset="2"/>
                <a:cs typeface="Symbol" panose="05050102010706020507" pitchFamily="18" charset="2"/>
              </a:rPr>
              <a:t>nếu</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err="1">
                <a:effectLst/>
                <a:latin typeface="Times New Roman" panose="02020603050405020304" pitchFamily="18" charset="0"/>
                <a:ea typeface="Symbol" panose="05050102010706020507" pitchFamily="18" charset="2"/>
                <a:cs typeface="Symbol" panose="05050102010706020507" pitchFamily="18" charset="2"/>
              </a:rPr>
              <a:t>có</a:t>
            </a:r>
            <a:r>
              <a:rPr lang="en-US" sz="1800" dirty="0">
                <a:effectLst/>
                <a:latin typeface="Times New Roman" panose="02020603050405020304" pitchFamily="18" charset="0"/>
                <a:ea typeface="Symbol" panose="05050102010706020507" pitchFamily="18" charset="2"/>
                <a:cs typeface="Symbol" panose="05050102010706020507" pitchFamily="18" charset="2"/>
              </a:rPr>
              <a:t>)</a:t>
            </a:r>
          </a:p>
          <a:p>
            <a:pPr>
              <a:spcBef>
                <a:spcPts val="670"/>
              </a:spcBef>
              <a:spcAft>
                <a:spcPts val="0"/>
              </a:spcAft>
              <a:buSzPts val="1300"/>
              <a:tabLst>
                <a:tab pos="456565" algn="l"/>
                <a:tab pos="457835" algn="l"/>
              </a:tabLst>
            </a:pPr>
            <a:r>
              <a:rPr lang="en-US" sz="1800" dirty="0" err="1">
                <a:effectLst/>
                <a:latin typeface="Times New Roman" panose="02020603050405020304" pitchFamily="18" charset="0"/>
                <a:ea typeface="Times New Roman" panose="02020603050405020304" pitchFamily="18" charset="0"/>
              </a:rPr>
              <a:t>Biểu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đồ</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Deployment View.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spc="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biểu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đồ</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Rational Rose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Processcor</a:t>
            </a:r>
            <a:r>
              <a:rPr lang="en-US" sz="1800" dirty="0">
                <a:effectLst/>
                <a:latin typeface="Times New Roman" panose="02020603050405020304" pitchFamily="18" charset="0"/>
                <a:ea typeface="Times New Roman" panose="02020603050405020304" pitchFamily="18" charset="0"/>
              </a:rPr>
              <a:t>, Device </a:t>
            </a:r>
            <a:r>
              <a:rPr lang="en-US" sz="1800" dirty="0" err="1">
                <a:effectLst/>
                <a:latin typeface="Times New Roman" panose="02020603050405020304" pitchFamily="18" charset="0"/>
                <a:ea typeface="Times New Roman" panose="02020603050405020304" pitchFamily="18" charset="0"/>
              </a:rPr>
              <a:t>và</a:t>
            </a:r>
            <a:r>
              <a:rPr lang="en-US" sz="1800" spc="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Connection.</a:t>
            </a:r>
          </a:p>
          <a:p>
            <a:pPr marL="342900" lvl="0" indent="-342900">
              <a:spcBef>
                <a:spcPts val="670"/>
              </a:spcBef>
              <a:spcAft>
                <a:spcPts val="0"/>
              </a:spcAft>
              <a:buSzPts val="1300"/>
              <a:buFont typeface="Symbol" panose="05050102010706020507" pitchFamily="18" charset="2"/>
              <a:buChar char=""/>
              <a:tabLst>
                <a:tab pos="456565" algn="l"/>
                <a:tab pos="457835" algn="l"/>
              </a:tabLst>
            </a:pPr>
            <a:endParaRPr lang="en-US" sz="1800" dirty="0">
              <a:effectLst/>
              <a:latin typeface="Times New Roman" panose="02020603050405020304" pitchFamily="18" charset="0"/>
              <a:ea typeface="Symbol" panose="05050102010706020507" pitchFamily="18" charset="2"/>
              <a:cs typeface="Symbol" panose="05050102010706020507" pitchFamily="18" charset="2"/>
            </a:endParaRPr>
          </a:p>
        </p:txBody>
      </p:sp>
      <p:sp>
        <p:nvSpPr>
          <p:cNvPr id="4" name="Slide Number Placeholder 3">
            <a:extLst>
              <a:ext uri="{FF2B5EF4-FFF2-40B4-BE49-F238E27FC236}">
                <a16:creationId xmlns:a16="http://schemas.microsoft.com/office/drawing/2014/main" id="{27842E34-541A-0DF0-0999-C86F392588EB}"/>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20</a:t>
            </a:fld>
            <a:endParaRPr lang="en-US" dirty="0"/>
          </a:p>
        </p:txBody>
      </p:sp>
      <p:sp>
        <p:nvSpPr>
          <p:cNvPr id="8" name="TextBox 7">
            <a:extLst>
              <a:ext uri="{FF2B5EF4-FFF2-40B4-BE49-F238E27FC236}">
                <a16:creationId xmlns:a16="http://schemas.microsoft.com/office/drawing/2014/main" id="{499CA262-8F0C-512E-5208-1609C2BB8B18}"/>
              </a:ext>
            </a:extLst>
          </p:cNvPr>
          <p:cNvSpPr txBox="1"/>
          <p:nvPr/>
        </p:nvSpPr>
        <p:spPr>
          <a:xfrm>
            <a:off x="5839379" y="1025948"/>
            <a:ext cx="5054763" cy="923330"/>
          </a:xfrm>
          <a:prstGeom prst="rect">
            <a:avLst/>
          </a:prstGeom>
          <a:noFill/>
        </p:spPr>
        <p:txBody>
          <a:bodyPr wrap="square" rtlCol="0">
            <a:spAutoFit/>
          </a:bodyPr>
          <a:lstStyle/>
          <a:p>
            <a:r>
              <a:rPr lang="en-US" sz="1800" dirty="0" err="1">
                <a:effectLst/>
                <a:latin typeface="Times New Roman" panose="02020603050405020304" pitchFamily="18" charset="0"/>
                <a:ea typeface="Times New Roman" panose="02020603050405020304" pitchFamily="18" charset="0"/>
              </a:rPr>
              <a:t>Một</a:t>
            </a:r>
            <a:r>
              <a:rPr lang="en-US" sz="1800" spc="15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biểu</a:t>
            </a:r>
            <a:r>
              <a:rPr lang="en-US" sz="1800" spc="16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đồ</a:t>
            </a:r>
            <a:r>
              <a:rPr lang="en-US" sz="1800" spc="15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spc="15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phần</a:t>
            </a:r>
            <a:r>
              <a:rPr lang="en-US" sz="1800" spc="15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ví</a:t>
            </a:r>
            <a:r>
              <a:rPr lang="en-US" sz="1800" spc="15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a:t>
            </a:r>
            <a:r>
              <a:rPr lang="en-US" sz="1800" spc="15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spc="15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cửa</a:t>
            </a:r>
            <a:r>
              <a:rPr lang="en-US" sz="1800" spc="15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sổ</a:t>
            </a:r>
            <a:r>
              <a:rPr lang="en-US" sz="1800" spc="16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đặc</a:t>
            </a:r>
            <a:r>
              <a:rPr lang="en-US" sz="1800" spc="15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tả</a:t>
            </a:r>
            <a:r>
              <a:rPr lang="en-US" sz="1800" spc="15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spc="15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phần</a:t>
            </a:r>
            <a:r>
              <a:rPr lang="en-US" sz="1800" spc="15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spc="14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biểu</a:t>
            </a:r>
            <a:r>
              <a:rPr lang="en-US" sz="1800" spc="15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diễn</a:t>
            </a:r>
            <a:r>
              <a:rPr lang="en-US" sz="1800" spc="14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rPr>
              <a:t> </a:t>
            </a:r>
            <a:r>
              <a:rPr lang="en-US" sz="1800" spc="-31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spc="-1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Hình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4.14.</a:t>
            </a:r>
          </a:p>
          <a:p>
            <a:endParaRPr lang="en-US" dirty="0"/>
          </a:p>
        </p:txBody>
      </p:sp>
      <p:pic>
        <p:nvPicPr>
          <p:cNvPr id="12" name="Picture 11" descr="A computer screen shot of a computer&#10;&#10;Description automatically generated">
            <a:extLst>
              <a:ext uri="{FF2B5EF4-FFF2-40B4-BE49-F238E27FC236}">
                <a16:creationId xmlns:a16="http://schemas.microsoft.com/office/drawing/2014/main" id="{B3A3759D-7A34-903E-56F0-BA030E596D8C}"/>
              </a:ext>
            </a:extLst>
          </p:cNvPr>
          <p:cNvPicPr>
            <a:picLocks noChangeAspect="1"/>
          </p:cNvPicPr>
          <p:nvPr/>
        </p:nvPicPr>
        <p:blipFill>
          <a:blip r:embed="rId2"/>
          <a:stretch>
            <a:fillRect/>
          </a:stretch>
        </p:blipFill>
        <p:spPr>
          <a:xfrm>
            <a:off x="5357169" y="2026325"/>
            <a:ext cx="5836305" cy="4336153"/>
          </a:xfrm>
          <a:prstGeom prst="rect">
            <a:avLst/>
          </a:prstGeom>
        </p:spPr>
      </p:pic>
    </p:spTree>
    <p:extLst>
      <p:ext uri="{BB962C8B-B14F-4D97-AF65-F5344CB8AC3E}">
        <p14:creationId xmlns:p14="http://schemas.microsoft.com/office/powerpoint/2010/main" val="3119264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1B08-EFE7-F302-6813-8438560AC242}"/>
              </a:ext>
            </a:extLst>
          </p:cNvPr>
          <p:cNvSpPr>
            <a:spLocks noGrp="1"/>
          </p:cNvSpPr>
          <p:nvPr>
            <p:ph type="title"/>
          </p:nvPr>
        </p:nvSpPr>
        <p:spPr>
          <a:xfrm>
            <a:off x="893064" y="72518"/>
            <a:ext cx="8297380" cy="458424"/>
          </a:xfrm>
        </p:spPr>
        <p:txBody>
          <a:bodyPr>
            <a:normAutofit fontScale="90000"/>
          </a:bodyPr>
          <a:lstStyle/>
          <a:p>
            <a:r>
              <a:rPr lang="en-US" dirty="0" err="1"/>
              <a:t>Hình</a:t>
            </a:r>
            <a:r>
              <a:rPr lang="en-US" dirty="0"/>
              <a:t> 4.14</a:t>
            </a:r>
          </a:p>
        </p:txBody>
      </p:sp>
      <p:sp>
        <p:nvSpPr>
          <p:cNvPr id="3" name="Text Placeholder 2">
            <a:extLst>
              <a:ext uri="{FF2B5EF4-FFF2-40B4-BE49-F238E27FC236}">
                <a16:creationId xmlns:a16="http://schemas.microsoft.com/office/drawing/2014/main" id="{A11D3BEF-D9DD-1B6D-2714-9A77C635F912}"/>
              </a:ext>
            </a:extLst>
          </p:cNvPr>
          <p:cNvSpPr>
            <a:spLocks noGrp="1"/>
          </p:cNvSpPr>
          <p:nvPr>
            <p:ph type="body"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8D8DDAFA-E2AC-1E84-8233-304F02E73836}"/>
              </a:ext>
            </a:extLst>
          </p:cNvPr>
          <p:cNvSpPr>
            <a:spLocks noGrp="1"/>
          </p:cNvSpPr>
          <p:nvPr>
            <p:ph type="sldNum" sz="quarter" idx="12"/>
          </p:nvPr>
        </p:nvSpPr>
        <p:spPr/>
        <p:txBody>
          <a:bodyPr/>
          <a:lstStyle/>
          <a:p>
            <a:fld id="{B5CEABB6-07DC-46E8-9B57-56EC44A396E5}" type="slidenum">
              <a:rPr lang="en-US" smtClean="0"/>
              <a:pPr/>
              <a:t>21</a:t>
            </a:fld>
            <a:endParaRPr lang="en-US" dirty="0"/>
          </a:p>
        </p:txBody>
      </p:sp>
      <p:pic>
        <p:nvPicPr>
          <p:cNvPr id="6" name="Picture 5" descr="A collage of several papers&#10;&#10;Description automatically generated">
            <a:extLst>
              <a:ext uri="{FF2B5EF4-FFF2-40B4-BE49-F238E27FC236}">
                <a16:creationId xmlns:a16="http://schemas.microsoft.com/office/drawing/2014/main" id="{6E8E0721-90FA-3402-301D-165B5E35B1DB}"/>
              </a:ext>
            </a:extLst>
          </p:cNvPr>
          <p:cNvPicPr>
            <a:picLocks noChangeAspect="1"/>
          </p:cNvPicPr>
          <p:nvPr/>
        </p:nvPicPr>
        <p:blipFill>
          <a:blip r:embed="rId2"/>
          <a:stretch>
            <a:fillRect/>
          </a:stretch>
        </p:blipFill>
        <p:spPr>
          <a:xfrm>
            <a:off x="147431" y="530941"/>
            <a:ext cx="11759486" cy="6080805"/>
          </a:xfrm>
          <a:prstGeom prst="rect">
            <a:avLst/>
          </a:prstGeom>
        </p:spPr>
      </p:pic>
    </p:spTree>
    <p:extLst>
      <p:ext uri="{BB962C8B-B14F-4D97-AF65-F5344CB8AC3E}">
        <p14:creationId xmlns:p14="http://schemas.microsoft.com/office/powerpoint/2010/main" val="3816343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893064" y="72518"/>
            <a:ext cx="10405174" cy="1326514"/>
          </a:xfrm>
        </p:spPr>
        <p:txBody>
          <a:bodyPr/>
          <a:lstStyle/>
          <a:p>
            <a:pPr>
              <a:lnSpc>
                <a:spcPts val="1440"/>
              </a:lnSpc>
            </a:pPr>
            <a:r>
              <a:rPr lang="en-US" sz="1800" b="1" dirty="0" err="1">
                <a:effectLst/>
                <a:latin typeface="Times New Roman" panose="02020603050405020304" pitchFamily="18" charset="0"/>
                <a:ea typeface="Times New Roman" panose="02020603050405020304" pitchFamily="18" charset="0"/>
              </a:rPr>
              <a:t>Các</a:t>
            </a:r>
            <a:r>
              <a:rPr lang="en-US" sz="1800" b="1" spc="-20"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bước</a:t>
            </a:r>
            <a:r>
              <a:rPr lang="en-US" sz="1800" b="1" spc="-10"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xây</a:t>
            </a:r>
            <a:r>
              <a:rPr lang="en-US" sz="1800" b="1" spc="-15"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dựng</a:t>
            </a:r>
            <a:r>
              <a:rPr lang="en-US" sz="1800" b="1" spc="-10"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biểu</a:t>
            </a:r>
            <a:r>
              <a:rPr lang="en-US" sz="1800" b="1" spc="-10"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đồ</a:t>
            </a:r>
            <a:r>
              <a:rPr lang="en-US" sz="1800" b="1" spc="-5"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triển</a:t>
            </a:r>
            <a:r>
              <a:rPr lang="en-US" sz="1800" b="1" spc="-10"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khai</a:t>
            </a:r>
            <a:r>
              <a:rPr lang="en-US" sz="1800" b="1" spc="-15"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trong</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Rational</a:t>
            </a:r>
            <a:r>
              <a:rPr lang="en-US" sz="1800" b="1" spc="-1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Rose:</a:t>
            </a:r>
            <a:endParaRPr lang="en-US" sz="1800" dirty="0">
              <a:effectLst/>
              <a:latin typeface="Times New Roman" panose="02020603050405020304" pitchFamily="18" charset="0"/>
              <a:ea typeface="Times New Roman" panose="02020603050405020304" pitchFamily="18" charset="0"/>
            </a:endParaRPr>
          </a:p>
        </p:txBody>
      </p:sp>
      <p:sp>
        <p:nvSpPr>
          <p:cNvPr id="5" name="Content Placeholder 4">
            <a:extLst>
              <a:ext uri="{FF2B5EF4-FFF2-40B4-BE49-F238E27FC236}">
                <a16:creationId xmlns:a16="http://schemas.microsoft.com/office/drawing/2014/main" id="{2726E51D-0E5E-98CC-19AE-F6AC7B00BF2E}"/>
              </a:ext>
            </a:extLst>
          </p:cNvPr>
          <p:cNvSpPr>
            <a:spLocks noGrp="1"/>
          </p:cNvSpPr>
          <p:nvPr>
            <p:ph sz="quarter" idx="14"/>
          </p:nvPr>
        </p:nvSpPr>
        <p:spPr>
          <a:xfrm>
            <a:off x="911352" y="2058669"/>
            <a:ext cx="6192838" cy="3988170"/>
          </a:xfrm>
        </p:spPr>
        <p:txBody>
          <a:bodyPr>
            <a:normAutofit fontScale="77500" lnSpcReduction="20000"/>
          </a:bodyPr>
          <a:lstStyle/>
          <a:p>
            <a:r>
              <a:rPr lang="vi-VN" b="1" dirty="0">
                <a:latin typeface="Times New Roman" panose="02020603050405020304" pitchFamily="18" charset="0"/>
                <a:cs typeface="Times New Roman" panose="02020603050405020304" pitchFamily="18" charset="0"/>
              </a:rPr>
              <a:t>Quy Trình Xây Dựng Sơ Đồ Triển Khai</a:t>
            </a:r>
          </a:p>
          <a:p>
            <a:pPr marL="0" indent="0">
              <a:buNone/>
            </a:pPr>
            <a:r>
              <a:rPr lang="en-US" b="1" dirty="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Bước 1: Thêm Các </a:t>
            </a:r>
            <a:r>
              <a:rPr lang="vi-VN" b="1" dirty="0" err="1">
                <a:latin typeface="Times New Roman" panose="02020603050405020304" pitchFamily="18" charset="0"/>
                <a:cs typeface="Times New Roman" panose="02020603050405020304" pitchFamily="18" charset="0"/>
              </a:rPr>
              <a:t>Processor</a:t>
            </a:r>
            <a:endParaRPr lang="vi-VN"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Chọn công cụ </a:t>
            </a:r>
            <a:r>
              <a:rPr lang="vi-VN" b="1" dirty="0" err="1">
                <a:latin typeface="Times New Roman" panose="02020603050405020304" pitchFamily="18" charset="0"/>
                <a:cs typeface="Times New Roman" panose="02020603050405020304" pitchFamily="18" charset="0"/>
              </a:rPr>
              <a:t>Processor</a:t>
            </a:r>
            <a:r>
              <a:rPr lang="vi-VN" dirty="0">
                <a:latin typeface="Times New Roman" panose="02020603050405020304" pitchFamily="18" charset="0"/>
                <a:cs typeface="Times New Roman" panose="02020603050405020304" pitchFamily="18" charset="0"/>
              </a:rPr>
              <a:t> từ hộp công cụ và kéo vào biểu đồ.</a:t>
            </a:r>
          </a:p>
          <a:p>
            <a:pPr marL="0" indent="0">
              <a:buNone/>
            </a:pPr>
            <a:r>
              <a:rPr lang="en-US" b="1" dirty="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Bước 2: Thêm Các </a:t>
            </a:r>
            <a:r>
              <a:rPr lang="vi-VN" b="1" dirty="0" err="1">
                <a:latin typeface="Times New Roman" panose="02020603050405020304" pitchFamily="18" charset="0"/>
                <a:cs typeface="Times New Roman" panose="02020603050405020304" pitchFamily="18" charset="0"/>
              </a:rPr>
              <a:t>Device</a:t>
            </a:r>
            <a:endParaRPr lang="vi-VN"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Chọn công cụ </a:t>
            </a:r>
            <a:r>
              <a:rPr lang="vi-VN" b="1" dirty="0" err="1">
                <a:latin typeface="Times New Roman" panose="02020603050405020304" pitchFamily="18" charset="0"/>
                <a:cs typeface="Times New Roman" panose="02020603050405020304" pitchFamily="18" charset="0"/>
              </a:rPr>
              <a:t>Device</a:t>
            </a:r>
            <a:r>
              <a:rPr lang="vi-VN" dirty="0">
                <a:latin typeface="Times New Roman" panose="02020603050405020304" pitchFamily="18" charset="0"/>
                <a:cs typeface="Times New Roman" panose="02020603050405020304" pitchFamily="18" charset="0"/>
              </a:rPr>
              <a:t> từ hộp công cụ và kéo vào biểu đồ.</a:t>
            </a:r>
          </a:p>
          <a:p>
            <a:pPr marL="0" indent="0">
              <a:buNone/>
            </a:pPr>
            <a:r>
              <a:rPr lang="en-US" b="1" dirty="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Bước 3: Biểu Diễn Các Quan Hệ</a:t>
            </a:r>
            <a:endParaRPr lang="vi-VN"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Chọn công cụ </a:t>
            </a:r>
            <a:r>
              <a:rPr lang="vi-VN" b="1" dirty="0" err="1">
                <a:latin typeface="Times New Roman" panose="02020603050405020304" pitchFamily="18" charset="0"/>
                <a:cs typeface="Times New Roman" panose="02020603050405020304" pitchFamily="18" charset="0"/>
              </a:rPr>
              <a:t>Protocol</a:t>
            </a:r>
            <a:r>
              <a:rPr lang="vi-VN" dirty="0">
                <a:latin typeface="Times New Roman" panose="02020603050405020304" pitchFamily="18" charset="0"/>
                <a:cs typeface="Times New Roman" panose="02020603050405020304" pitchFamily="18" charset="0"/>
              </a:rPr>
              <a:t> và kéo giữa các </a:t>
            </a:r>
            <a:r>
              <a:rPr lang="vi-VN" dirty="0" err="1">
                <a:latin typeface="Times New Roman" panose="02020603050405020304" pitchFamily="18" charset="0"/>
                <a:cs typeface="Times New Roman" panose="02020603050405020304" pitchFamily="18" charset="0"/>
              </a:rPr>
              <a:t>Processor</a:t>
            </a:r>
            <a:r>
              <a:rPr lang="vi-VN" dirty="0">
                <a:latin typeface="Times New Roman" panose="02020603050405020304" pitchFamily="18" charset="0"/>
                <a:cs typeface="Times New Roman" panose="02020603050405020304" pitchFamily="18" charset="0"/>
              </a:rPr>
              <a:t> hoặc </a:t>
            </a:r>
            <a:r>
              <a:rPr lang="vi-VN" dirty="0" err="1">
                <a:latin typeface="Times New Roman" panose="02020603050405020304" pitchFamily="18" charset="0"/>
                <a:cs typeface="Times New Roman" panose="02020603050405020304" pitchFamily="18" charset="0"/>
              </a:rPr>
              <a:t>Device</a:t>
            </a:r>
            <a:r>
              <a:rPr lang="vi-VN" dirty="0">
                <a:latin typeface="Times New Roman" panose="02020603050405020304" pitchFamily="18" charset="0"/>
                <a:cs typeface="Times New Roman" panose="02020603050405020304" pitchFamily="18" charset="0"/>
              </a:rPr>
              <a:t> tương ứng để thể hiện mối quan hệ.</a:t>
            </a:r>
          </a:p>
          <a:p>
            <a:r>
              <a:rPr lang="vi-VN" b="1" dirty="0">
                <a:latin typeface="Times New Roman" panose="02020603050405020304" pitchFamily="18" charset="0"/>
                <a:cs typeface="Times New Roman" panose="02020603050405020304" pitchFamily="18" charset="0"/>
              </a:rPr>
              <a:t>Hình 4.15:</a:t>
            </a:r>
            <a:endParaRPr lang="vi-VN" dirty="0">
              <a:latin typeface="Times New Roman" panose="02020603050405020304" pitchFamily="18" charset="0"/>
              <a:cs typeface="Times New Roman" panose="02020603050405020304" pitchFamily="18" charset="0"/>
            </a:endParaRPr>
          </a:p>
          <a:p>
            <a:pPr marL="0" indent="0">
              <a:buNone/>
            </a:pPr>
            <a:r>
              <a:rPr lang="vi-VN" dirty="0">
                <a:latin typeface="Times New Roman" panose="02020603050405020304" pitchFamily="18" charset="0"/>
                <a:cs typeface="Times New Roman" panose="02020603050405020304" pitchFamily="18" charset="0"/>
              </a:rPr>
              <a:t>Sơ đồ triển khai đơn giản thể hiện ba </a:t>
            </a:r>
            <a:r>
              <a:rPr lang="vi-VN" dirty="0" err="1">
                <a:latin typeface="Times New Roman" panose="02020603050405020304" pitchFamily="18" charset="0"/>
                <a:cs typeface="Times New Roman" panose="02020603050405020304" pitchFamily="18" charset="0"/>
              </a:rPr>
              <a:t>Processor</a:t>
            </a:r>
            <a:r>
              <a:rPr lang="vi-VN" dirty="0">
                <a:latin typeface="Times New Roman" panose="02020603050405020304" pitchFamily="18" charset="0"/>
                <a:cs typeface="Times New Roman" panose="02020603050405020304" pitchFamily="18" charset="0"/>
              </a:rPr>
              <a:t>:</a:t>
            </a:r>
          </a:p>
          <a:p>
            <a:pPr marL="457200" lvl="1" indent="0">
              <a:buNone/>
            </a:pPr>
            <a:r>
              <a:rPr lang="vi-VN" b="1" dirty="0" err="1">
                <a:latin typeface="Times New Roman" panose="02020603050405020304" pitchFamily="18" charset="0"/>
                <a:cs typeface="Times New Roman" panose="02020603050405020304" pitchFamily="18" charset="0"/>
              </a:rPr>
              <a:t>Library</a:t>
            </a:r>
            <a:r>
              <a:rPr lang="vi-VN" b="1" dirty="0">
                <a:latin typeface="Times New Roman" panose="02020603050405020304" pitchFamily="18" charset="0"/>
                <a:cs typeface="Times New Roman" panose="02020603050405020304" pitchFamily="18" charset="0"/>
              </a:rPr>
              <a:t> Server</a:t>
            </a:r>
            <a:r>
              <a:rPr lang="vi-VN" dirty="0">
                <a:latin typeface="Times New Roman" panose="02020603050405020304" pitchFamily="18" charset="0"/>
                <a:cs typeface="Times New Roman" panose="02020603050405020304" pitchFamily="18" charset="0"/>
              </a:rPr>
              <a:t>: Cài đặt các thành phần của </a:t>
            </a:r>
            <a:r>
              <a:rPr lang="vi-VN" dirty="0" err="1">
                <a:latin typeface="Times New Roman" panose="02020603050405020304" pitchFamily="18" charset="0"/>
                <a:cs typeface="Times New Roman" panose="02020603050405020304" pitchFamily="18" charset="0"/>
              </a:rPr>
              <a:t>server</a:t>
            </a:r>
            <a:r>
              <a:rPr lang="vi-VN" dirty="0">
                <a:latin typeface="Times New Roman" panose="02020603050405020304" pitchFamily="18" charset="0"/>
                <a:cs typeface="Times New Roman" panose="02020603050405020304" pitchFamily="18" charset="0"/>
              </a:rPr>
              <a:t>.</a:t>
            </a:r>
          </a:p>
          <a:p>
            <a:pPr marL="457200" lvl="1" indent="0">
              <a:buNone/>
            </a:pPr>
            <a:r>
              <a:rPr lang="vi-VN" b="1" dirty="0" err="1">
                <a:latin typeface="Times New Roman" panose="02020603050405020304" pitchFamily="18" charset="0"/>
                <a:cs typeface="Times New Roman" panose="02020603050405020304" pitchFamily="18" charset="0"/>
              </a:rPr>
              <a:t>Student</a:t>
            </a:r>
            <a:r>
              <a:rPr lang="vi-VN" b="1" dirty="0">
                <a:latin typeface="Times New Roman" panose="02020603050405020304" pitchFamily="18" charset="0"/>
                <a:cs typeface="Times New Roman" panose="02020603050405020304" pitchFamily="18" charset="0"/>
              </a:rPr>
              <a:t> PC</a:t>
            </a:r>
            <a:r>
              <a:rPr lang="vi-VN" dirty="0">
                <a:latin typeface="Times New Roman" panose="02020603050405020304" pitchFamily="18" charset="0"/>
                <a:cs typeface="Times New Roman" panose="02020603050405020304" pitchFamily="18" charset="0"/>
              </a:rPr>
              <a:t>: Cài đặt phần giao diện với bạn đọc.</a:t>
            </a:r>
          </a:p>
          <a:p>
            <a:pPr marL="457200" lvl="1" indent="0">
              <a:buNone/>
            </a:pPr>
            <a:r>
              <a:rPr lang="vi-VN" b="1" dirty="0" err="1">
                <a:latin typeface="Times New Roman" panose="02020603050405020304" pitchFamily="18" charset="0"/>
                <a:cs typeface="Times New Roman" panose="02020603050405020304" pitchFamily="18" charset="0"/>
              </a:rPr>
              <a:t>Librarian</a:t>
            </a:r>
            <a:r>
              <a:rPr lang="vi-VN" b="1" dirty="0">
                <a:latin typeface="Times New Roman" panose="02020603050405020304" pitchFamily="18" charset="0"/>
                <a:cs typeface="Times New Roman" panose="02020603050405020304" pitchFamily="18" charset="0"/>
              </a:rPr>
              <a:t> PC</a:t>
            </a:r>
            <a:r>
              <a:rPr lang="vi-VN" dirty="0">
                <a:latin typeface="Times New Roman" panose="02020603050405020304" pitchFamily="18" charset="0"/>
                <a:cs typeface="Times New Roman" panose="02020603050405020304" pitchFamily="18" charset="0"/>
              </a:rPr>
              <a:t>: Cài đặt giao diện với các thủ thư.</a:t>
            </a:r>
          </a:p>
        </p:txBody>
      </p:sp>
      <p:pic>
        <p:nvPicPr>
          <p:cNvPr id="6" name="Content Placeholder 5" descr="A computer screen with a computer screen&#10;&#10;Description automatically generated">
            <a:extLst>
              <a:ext uri="{FF2B5EF4-FFF2-40B4-BE49-F238E27FC236}">
                <a16:creationId xmlns:a16="http://schemas.microsoft.com/office/drawing/2014/main" id="{D1FC52DD-A800-FD5F-FD0A-E7210BAFC518}"/>
              </a:ext>
            </a:extLst>
          </p:cNvPr>
          <p:cNvPicPr>
            <a:picLocks noGrp="1" noChangeAspect="1"/>
          </p:cNvPicPr>
          <p:nvPr>
            <p:ph sz="quarter" idx="13"/>
          </p:nvPr>
        </p:nvPicPr>
        <p:blipFill>
          <a:blip r:embed="rId2"/>
          <a:stretch>
            <a:fillRect/>
          </a:stretch>
        </p:blipFill>
        <p:spPr>
          <a:xfrm>
            <a:off x="7104190" y="1401260"/>
            <a:ext cx="4822339" cy="4645579"/>
          </a:xfrm>
        </p:spPr>
      </p:pic>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1684465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698B0B-6C88-F82E-5E70-CE49BBE37621}"/>
              </a:ext>
            </a:extLst>
          </p:cNvPr>
          <p:cNvSpPr>
            <a:spLocks noGrp="1"/>
          </p:cNvSpPr>
          <p:nvPr>
            <p:ph type="title"/>
          </p:nvPr>
        </p:nvSpPr>
        <p:spPr>
          <a:xfrm>
            <a:off x="893064" y="72518"/>
            <a:ext cx="8297380" cy="783652"/>
          </a:xfrm>
        </p:spPr>
        <p:txBody>
          <a:bodyPr/>
          <a:lstStyle/>
          <a:p>
            <a:r>
              <a:rPr lang="en-US" dirty="0" err="1"/>
              <a:t>Hình</a:t>
            </a:r>
            <a:r>
              <a:rPr lang="en-US" dirty="0"/>
              <a:t> 4.15</a:t>
            </a:r>
          </a:p>
        </p:txBody>
      </p:sp>
      <p:sp>
        <p:nvSpPr>
          <p:cNvPr id="5" name="Slide Number Placeholder 4">
            <a:extLst>
              <a:ext uri="{FF2B5EF4-FFF2-40B4-BE49-F238E27FC236}">
                <a16:creationId xmlns:a16="http://schemas.microsoft.com/office/drawing/2014/main" id="{46862A5B-E96E-FA7C-9336-CB3954EE3159}"/>
              </a:ext>
            </a:extLst>
          </p:cNvPr>
          <p:cNvSpPr>
            <a:spLocks noGrp="1"/>
          </p:cNvSpPr>
          <p:nvPr>
            <p:ph type="sldNum" sz="quarter" idx="12"/>
          </p:nvPr>
        </p:nvSpPr>
        <p:spPr/>
        <p:txBody>
          <a:bodyPr/>
          <a:lstStyle/>
          <a:p>
            <a:fld id="{B5CEABB6-07DC-46E8-9B57-56EC44A396E5}" type="slidenum">
              <a:rPr lang="en-US" smtClean="0"/>
              <a:pPr/>
              <a:t>23</a:t>
            </a:fld>
            <a:endParaRPr lang="en-US" dirty="0"/>
          </a:p>
        </p:txBody>
      </p:sp>
      <p:pic>
        <p:nvPicPr>
          <p:cNvPr id="9" name="Picture 8" descr="A close-up of a book&#10;&#10;Description automatically generated">
            <a:extLst>
              <a:ext uri="{FF2B5EF4-FFF2-40B4-BE49-F238E27FC236}">
                <a16:creationId xmlns:a16="http://schemas.microsoft.com/office/drawing/2014/main" id="{07E099B0-A1AF-ED62-7A0D-7D50B3DB8518}"/>
              </a:ext>
            </a:extLst>
          </p:cNvPr>
          <p:cNvPicPr>
            <a:picLocks noChangeAspect="1"/>
          </p:cNvPicPr>
          <p:nvPr/>
        </p:nvPicPr>
        <p:blipFill>
          <a:blip r:embed="rId2"/>
          <a:stretch>
            <a:fillRect/>
          </a:stretch>
        </p:blipFill>
        <p:spPr>
          <a:xfrm>
            <a:off x="814406" y="982980"/>
            <a:ext cx="8998188" cy="4892040"/>
          </a:xfrm>
          <a:prstGeom prst="rect">
            <a:avLst/>
          </a:prstGeom>
        </p:spPr>
      </p:pic>
    </p:spTree>
    <p:extLst>
      <p:ext uri="{BB962C8B-B14F-4D97-AF65-F5344CB8AC3E}">
        <p14:creationId xmlns:p14="http://schemas.microsoft.com/office/powerpoint/2010/main" val="28688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Tree>
    <p:extLst>
      <p:ext uri="{BB962C8B-B14F-4D97-AF65-F5344CB8AC3E}">
        <p14:creationId xmlns:p14="http://schemas.microsoft.com/office/powerpoint/2010/main" val="349306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7" y="420624"/>
            <a:ext cx="6236011" cy="3621024"/>
          </a:xfrm>
        </p:spPr>
        <p:txBody>
          <a:bodyPr/>
          <a:lstStyle/>
          <a:p>
            <a:pPr algn="ctr"/>
            <a:r>
              <a:rPr lang="en-US" sz="4000" b="1" dirty="0">
                <a:latin typeface="Times New Roman" panose="02020603050405020304" pitchFamily="18" charset="0"/>
                <a:cs typeface="Times New Roman" panose="02020603050405020304" pitchFamily="18" charset="0"/>
              </a:rPr>
              <a:t>BIỂU ĐỒ LỚP CHI TIẾT</a:t>
            </a:r>
            <a:br>
              <a:rPr lang="en-US" sz="4000" b="1" dirty="0">
                <a:latin typeface="Times New Roman" panose="02020603050405020304" pitchFamily="18" charset="0"/>
                <a:cs typeface="Times New Roman" panose="02020603050405020304" pitchFamily="18" charset="0"/>
              </a:rPr>
            </a:br>
            <a:endParaRPr lang="en-US" dirty="0"/>
          </a:p>
        </p:txBody>
      </p:sp>
      <p:pic>
        <p:nvPicPr>
          <p:cNvPr id="10" name="Picture Placeholder 9" descr="A person smiling at a computer">
            <a:extLst>
              <a:ext uri="{FF2B5EF4-FFF2-40B4-BE49-F238E27FC236}">
                <a16:creationId xmlns:a16="http://schemas.microsoft.com/office/drawing/2014/main" id="{0E7DFFA9-9901-3CE7-AAC2-C1754C65BD4D}"/>
              </a:ext>
            </a:extLst>
          </p:cNvPr>
          <p:cNvPicPr>
            <a:picLocks noGrp="1" noChangeAspect="1"/>
          </p:cNvPicPr>
          <p:nvPr>
            <p:ph type="pic" sz="quarter" idx="10"/>
          </p:nvPr>
        </p:nvPicPr>
        <p:blipFill>
          <a:blip r:embed="rId2"/>
          <a:srcRect l="18" r="18"/>
          <a:stretch/>
        </p:blipFill>
        <p:spPr>
          <a:xfrm>
            <a:off x="7625969" y="-9144"/>
            <a:ext cx="4581525" cy="6602413"/>
          </a:xfrm>
        </p:spPr>
      </p:pic>
    </p:spTree>
    <p:extLst>
      <p:ext uri="{BB962C8B-B14F-4D97-AF65-F5344CB8AC3E}">
        <p14:creationId xmlns:p14="http://schemas.microsoft.com/office/powerpoint/2010/main" val="37869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p:txBody>
          <a:bodyPr/>
          <a:lstStyle/>
          <a:p>
            <a:r>
              <a:rPr lang="vi-VN" u="sng" dirty="0">
                <a:latin typeface="Times New Roman" panose="02020603050405020304" pitchFamily="18" charset="0"/>
                <a:cs typeface="Times New Roman" panose="02020603050405020304" pitchFamily="18" charset="0"/>
              </a:rPr>
              <a:t>Xác định các phương thức cho mỗi lớp</a:t>
            </a:r>
            <a:endParaRPr lang="en-ZA"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B931AA74-1B85-8980-9816-4DAB721C1BE4}"/>
              </a:ext>
            </a:extLst>
          </p:cNvPr>
          <p:cNvSpPr>
            <a:spLocks noGrp="1"/>
          </p:cNvSpPr>
          <p:nvPr>
            <p:ph sz="quarter" idx="13"/>
          </p:nvPr>
        </p:nvSpPr>
        <p:spPr>
          <a:xfrm>
            <a:off x="893762" y="2073275"/>
            <a:ext cx="10404475" cy="3687763"/>
          </a:xfrm>
        </p:spPr>
        <p:txBody>
          <a:bodyPr>
            <a:normAutofit/>
          </a:bodyPr>
          <a:lstStyle/>
          <a:p>
            <a:r>
              <a:rPr lang="vi-VN" dirty="0">
                <a:latin typeface="Times New Roman" panose="02020603050405020304" pitchFamily="18" charset="0"/>
                <a:cs typeface="Times New Roman" panose="02020603050405020304" pitchFamily="18" charset="0"/>
              </a:rPr>
              <a:t>Xem xét các </a:t>
            </a:r>
            <a:r>
              <a:rPr lang="vi-VN" b="1" dirty="0" err="1">
                <a:latin typeface="Times New Roman" panose="02020603050405020304" pitchFamily="18" charset="0"/>
                <a:cs typeface="Times New Roman" panose="02020603050405020304" pitchFamily="18" charset="0"/>
              </a:rPr>
              <a:t>message</a:t>
            </a:r>
            <a:r>
              <a:rPr lang="vi-VN" dirty="0">
                <a:latin typeface="Times New Roman" panose="02020603050405020304" pitchFamily="18" charset="0"/>
                <a:cs typeface="Times New Roman" panose="02020603050405020304" pitchFamily="18" charset="0"/>
              </a:rPr>
              <a:t> trong biểu đồ tương tác để gán trách nhiệm hành động cho lớp phù hợp.</a:t>
            </a:r>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Xác định các </a:t>
            </a:r>
            <a:r>
              <a:rPr lang="vi-VN" b="1" dirty="0">
                <a:latin typeface="Times New Roman" panose="02020603050405020304" pitchFamily="18" charset="0"/>
                <a:cs typeface="Times New Roman" panose="02020603050405020304" pitchFamily="18" charset="0"/>
              </a:rPr>
              <a:t>phương thức</a:t>
            </a:r>
            <a:r>
              <a:rPr lang="vi-VN" dirty="0">
                <a:latin typeface="Times New Roman" panose="02020603050405020304" pitchFamily="18" charset="0"/>
                <a:cs typeface="Times New Roman" panose="02020603050405020304" pitchFamily="18" charset="0"/>
              </a:rPr>
              <a:t> cần thiết để thay đổi trạng thái của lớp trong biểu đồ trạng thái.</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Kiểm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hàm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hàm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hủy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a:t>
            </a:r>
          </a:p>
          <a:p>
            <a:r>
              <a:rPr lang="vi-VN" dirty="0">
                <a:latin typeface="Times New Roman" panose="02020603050405020304" pitchFamily="18" charset="0"/>
                <a:cs typeface="Times New Roman" panose="02020603050405020304" pitchFamily="18" charset="0"/>
              </a:rPr>
              <a:t>Sau khi xác định các phương thức, cần làm rõ </a:t>
            </a:r>
            <a:r>
              <a:rPr lang="vi-VN" b="1" dirty="0">
                <a:latin typeface="Times New Roman" panose="02020603050405020304" pitchFamily="18" charset="0"/>
                <a:cs typeface="Times New Roman" panose="02020603050405020304" pitchFamily="18" charset="0"/>
              </a:rPr>
              <a:t>giá trị trả về</a:t>
            </a:r>
            <a:r>
              <a:rPr lang="vi-VN" dirty="0">
                <a:latin typeface="Times New Roman" panose="02020603050405020304" pitchFamily="18" charset="0"/>
                <a:cs typeface="Times New Roman" panose="02020603050405020304" pitchFamily="18" charset="0"/>
              </a:rPr>
              <a:t> và các </a:t>
            </a:r>
            <a:r>
              <a:rPr lang="vi-VN" b="1" dirty="0">
                <a:latin typeface="Times New Roman" panose="02020603050405020304" pitchFamily="18" charset="0"/>
                <a:cs typeface="Times New Roman" panose="02020603050405020304" pitchFamily="18" charset="0"/>
              </a:rPr>
              <a:t>tham số</a:t>
            </a:r>
            <a:r>
              <a:rPr lang="vi-VN" dirty="0">
                <a:latin typeface="Times New Roman" panose="02020603050405020304" pitchFamily="18" charset="0"/>
                <a:cs typeface="Times New Roman" panose="02020603050405020304" pitchFamily="18" charset="0"/>
              </a:rPr>
              <a:t> của từng phương thức.</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2099008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83679-4DD0-257A-A701-D438D7155CA8}"/>
              </a:ext>
            </a:extLst>
          </p:cNvPr>
          <p:cNvSpPr>
            <a:spLocks noGrp="1"/>
          </p:cNvSpPr>
          <p:nvPr>
            <p:ph type="title"/>
          </p:nvPr>
        </p:nvSpPr>
        <p:spPr>
          <a:xfrm>
            <a:off x="911352" y="-81282"/>
            <a:ext cx="8297380" cy="655069"/>
          </a:xfrm>
        </p:spPr>
        <p:txBody>
          <a:bodyPr/>
          <a:lstStyle/>
          <a:p>
            <a:r>
              <a:rPr lang="en-US" dirty="0" err="1"/>
              <a:t>Ví</a:t>
            </a:r>
            <a:r>
              <a:rPr lang="en-US" dirty="0"/>
              <a:t> </a:t>
            </a:r>
            <a:r>
              <a:rPr lang="en-US" dirty="0" err="1"/>
              <a:t>dụ</a:t>
            </a:r>
            <a:endParaRPr lang="en-US" dirty="0"/>
          </a:p>
        </p:txBody>
      </p:sp>
      <p:sp>
        <p:nvSpPr>
          <p:cNvPr id="4" name="Slide Number Placeholder 3">
            <a:extLst>
              <a:ext uri="{FF2B5EF4-FFF2-40B4-BE49-F238E27FC236}">
                <a16:creationId xmlns:a16="http://schemas.microsoft.com/office/drawing/2014/main" id="{37EFC64F-DA49-11E9-E04B-8C3534808BFF}"/>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7" name="Picture 6" descr="A close-up of a paper&#10;&#10;Description automatically generated">
            <a:extLst>
              <a:ext uri="{FF2B5EF4-FFF2-40B4-BE49-F238E27FC236}">
                <a16:creationId xmlns:a16="http://schemas.microsoft.com/office/drawing/2014/main" id="{8FB27F24-351A-9DAB-3478-BFE7D8A82536}"/>
              </a:ext>
            </a:extLst>
          </p:cNvPr>
          <p:cNvPicPr>
            <a:picLocks noChangeAspect="1"/>
          </p:cNvPicPr>
          <p:nvPr/>
        </p:nvPicPr>
        <p:blipFill>
          <a:blip r:embed="rId2"/>
          <a:stretch>
            <a:fillRect/>
          </a:stretch>
        </p:blipFill>
        <p:spPr>
          <a:xfrm>
            <a:off x="1402080" y="662940"/>
            <a:ext cx="9387840" cy="5532120"/>
          </a:xfrm>
          <a:prstGeom prst="rect">
            <a:avLst/>
          </a:prstGeom>
        </p:spPr>
      </p:pic>
    </p:spTree>
    <p:extLst>
      <p:ext uri="{BB962C8B-B14F-4D97-AF65-F5344CB8AC3E}">
        <p14:creationId xmlns:p14="http://schemas.microsoft.com/office/powerpoint/2010/main" val="241410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0808A-AED5-31DE-6F8D-9A8A0E92A99F}"/>
              </a:ext>
            </a:extLst>
          </p:cNvPr>
          <p:cNvSpPr>
            <a:spLocks noGrp="1"/>
          </p:cNvSpPr>
          <p:nvPr>
            <p:ph type="title"/>
          </p:nvPr>
        </p:nvSpPr>
        <p:spPr/>
        <p:txBody>
          <a:bodyPr/>
          <a:lstStyle/>
          <a:p>
            <a:r>
              <a:rPr lang="en-US" sz="1800" b="1" u="sng" spc="-10" dirty="0" err="1">
                <a:effectLst/>
                <a:latin typeface="Times New Roman" panose="02020603050405020304" pitchFamily="18" charset="0"/>
                <a:ea typeface="Times New Roman" panose="02020603050405020304" pitchFamily="18" charset="0"/>
              </a:rPr>
              <a:t>Xác</a:t>
            </a:r>
            <a:r>
              <a:rPr lang="en-US" sz="1800" b="1" u="sng" spc="-5" dirty="0">
                <a:effectLst/>
                <a:latin typeface="Times New Roman" panose="02020603050405020304" pitchFamily="18" charset="0"/>
                <a:ea typeface="Times New Roman" panose="02020603050405020304" pitchFamily="18" charset="0"/>
              </a:rPr>
              <a:t> </a:t>
            </a:r>
            <a:r>
              <a:rPr lang="en-US" sz="1800" b="1" u="sng" spc="-10" dirty="0" err="1">
                <a:effectLst/>
                <a:latin typeface="Times New Roman" panose="02020603050405020304" pitchFamily="18" charset="0"/>
                <a:ea typeface="Times New Roman" panose="02020603050405020304" pitchFamily="18" charset="0"/>
              </a:rPr>
              <a:t>định</a:t>
            </a:r>
            <a:r>
              <a:rPr lang="en-US" sz="1800" b="1" u="sng" spc="-5" dirty="0">
                <a:effectLst/>
                <a:latin typeface="Times New Roman" panose="02020603050405020304" pitchFamily="18" charset="0"/>
                <a:ea typeface="Times New Roman" panose="02020603050405020304" pitchFamily="18" charset="0"/>
              </a:rPr>
              <a:t> </a:t>
            </a:r>
            <a:r>
              <a:rPr lang="en-US" sz="1800" b="1" u="sng" spc="-10" dirty="0" err="1">
                <a:effectLst/>
                <a:latin typeface="Times New Roman" panose="02020603050405020304" pitchFamily="18" charset="0"/>
                <a:ea typeface="Times New Roman" panose="02020603050405020304" pitchFamily="18" charset="0"/>
              </a:rPr>
              <a:t>mối</a:t>
            </a:r>
            <a:r>
              <a:rPr lang="en-US" sz="1800" b="1" u="sng" spc="-10" dirty="0">
                <a:effectLst/>
                <a:latin typeface="Times New Roman" panose="02020603050405020304" pitchFamily="18" charset="0"/>
                <a:ea typeface="Times New Roman" panose="02020603050405020304" pitchFamily="18" charset="0"/>
              </a:rPr>
              <a:t> </a:t>
            </a:r>
            <a:r>
              <a:rPr lang="en-US" sz="1800" b="1" u="sng" spc="-10" dirty="0" err="1">
                <a:effectLst/>
                <a:latin typeface="Times New Roman" panose="02020603050405020304" pitchFamily="18" charset="0"/>
                <a:ea typeface="Times New Roman" panose="02020603050405020304" pitchFamily="18" charset="0"/>
              </a:rPr>
              <a:t>quan</a:t>
            </a:r>
            <a:r>
              <a:rPr lang="en-US" sz="1800" b="1" u="sng" spc="-10" dirty="0">
                <a:effectLst/>
                <a:latin typeface="Times New Roman" panose="02020603050405020304" pitchFamily="18" charset="0"/>
                <a:ea typeface="Times New Roman" panose="02020603050405020304" pitchFamily="18" charset="0"/>
              </a:rPr>
              <a:t> </a:t>
            </a:r>
            <a:r>
              <a:rPr lang="en-US" sz="1800" b="1" u="sng" spc="-10" dirty="0" err="1">
                <a:effectLst/>
                <a:latin typeface="Times New Roman" panose="02020603050405020304" pitchFamily="18" charset="0"/>
                <a:ea typeface="Times New Roman" panose="02020603050405020304" pitchFamily="18" charset="0"/>
              </a:rPr>
              <a:t>hệ</a:t>
            </a:r>
            <a:r>
              <a:rPr lang="en-US" sz="1800" b="1" u="sng" spc="-10" dirty="0">
                <a:effectLst/>
                <a:latin typeface="Times New Roman" panose="02020603050405020304" pitchFamily="18" charset="0"/>
                <a:ea typeface="Times New Roman" panose="02020603050405020304" pitchFamily="18" charset="0"/>
              </a:rPr>
              <a:t> </a:t>
            </a:r>
            <a:r>
              <a:rPr lang="en-US" sz="1800" b="1" u="sng" spc="-10" dirty="0" err="1">
                <a:effectLst/>
                <a:latin typeface="Times New Roman" panose="02020603050405020304" pitchFamily="18" charset="0"/>
                <a:ea typeface="Times New Roman" panose="02020603050405020304" pitchFamily="18" charset="0"/>
              </a:rPr>
              <a:t>giữa</a:t>
            </a:r>
            <a:r>
              <a:rPr lang="en-US" sz="1800" b="1" u="sng" spc="-10" dirty="0">
                <a:effectLst/>
                <a:latin typeface="Times New Roman" panose="02020603050405020304" pitchFamily="18" charset="0"/>
                <a:ea typeface="Times New Roman" panose="02020603050405020304" pitchFamily="18" charset="0"/>
              </a:rPr>
              <a:t> </a:t>
            </a:r>
            <a:r>
              <a:rPr lang="en-US" sz="1800" b="1" u="sng" spc="-10" dirty="0" err="1">
                <a:effectLst/>
                <a:latin typeface="Times New Roman" panose="02020603050405020304" pitchFamily="18" charset="0"/>
                <a:ea typeface="Times New Roman" panose="02020603050405020304" pitchFamily="18" charset="0"/>
              </a:rPr>
              <a:t>các</a:t>
            </a:r>
            <a:r>
              <a:rPr lang="en-US" sz="1800" b="1" u="sng" spc="-10" dirty="0">
                <a:effectLst/>
                <a:latin typeface="Times New Roman" panose="02020603050405020304" pitchFamily="18" charset="0"/>
                <a:ea typeface="Times New Roman" panose="02020603050405020304" pitchFamily="18" charset="0"/>
              </a:rPr>
              <a:t> </a:t>
            </a:r>
            <a:r>
              <a:rPr lang="en-US" sz="1800" b="1" u="sng" spc="-10" dirty="0" err="1">
                <a:effectLst/>
                <a:latin typeface="Times New Roman" panose="02020603050405020304" pitchFamily="18" charset="0"/>
                <a:ea typeface="Times New Roman" panose="02020603050405020304" pitchFamily="18" charset="0"/>
              </a:rPr>
              <a:t>lớp</a:t>
            </a:r>
            <a:br>
              <a:rPr lang="en-US" sz="1800" b="1" u="sng" spc="-10" dirty="0">
                <a:effectLst/>
                <a:latin typeface="Times New Roman" panose="02020603050405020304" pitchFamily="18" charset="0"/>
                <a:ea typeface="Times New Roman" panose="02020603050405020304" pitchFamily="18" charset="0"/>
              </a:rPr>
            </a:br>
            <a:endParaRPr lang="en-US" u="sng" dirty="0"/>
          </a:p>
        </p:txBody>
      </p:sp>
      <p:sp>
        <p:nvSpPr>
          <p:cNvPr id="3" name="Text Placeholder 2">
            <a:extLst>
              <a:ext uri="{FF2B5EF4-FFF2-40B4-BE49-F238E27FC236}">
                <a16:creationId xmlns:a16="http://schemas.microsoft.com/office/drawing/2014/main" id="{0C5515FB-C61E-41FC-6C72-43EAACD01074}"/>
              </a:ext>
            </a:extLst>
          </p:cNvPr>
          <p:cNvSpPr>
            <a:spLocks noGrp="1"/>
          </p:cNvSpPr>
          <p:nvPr>
            <p:ph type="body" sz="quarter" idx="13"/>
          </p:nvPr>
        </p:nvSpPr>
        <p:spPr/>
        <p:txBody>
          <a:bodyPr/>
          <a:lstStyle/>
          <a:p>
            <a:r>
              <a:rPr lang="en-US" sz="1800" dirty="0" err="1">
                <a:effectLst/>
                <a:latin typeface="Times New Roman" panose="02020603050405020304" pitchFamily="18" charset="0"/>
                <a:ea typeface="Times New Roman" panose="02020603050405020304" pitchFamily="18" charset="0"/>
              </a:rPr>
              <a:t>Xác</a:t>
            </a:r>
            <a:r>
              <a:rPr lang="en-US" sz="1800" spc="-1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spc="-1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cụ</a:t>
            </a:r>
            <a:r>
              <a:rPr lang="en-US" sz="1800" spc="-1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spc="-1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dạng</a:t>
            </a:r>
            <a:r>
              <a:rPr lang="en-US" sz="1800" spc="-1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spc="-1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a:t>
            </a:r>
            <a:r>
              <a:rPr lang="en-US" sz="1800" spc="-1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spc="-1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giữa</a:t>
            </a:r>
            <a:r>
              <a:rPr lang="en-US" sz="1800" spc="-1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spc="-1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lớp</a:t>
            </a:r>
            <a:r>
              <a:rPr lang="en-US" sz="1800" dirty="0">
                <a:effectLst/>
                <a:latin typeface="Times New Roman" panose="02020603050405020304" pitchFamily="18" charset="0"/>
                <a:ea typeface="Times New Roman" panose="02020603050405020304" pitchFamily="18" charset="0"/>
              </a:rPr>
              <a:t>.</a:t>
            </a:r>
          </a:p>
          <a:p>
            <a:r>
              <a:rPr lang="en-US" sz="1800" dirty="0" err="1">
                <a:effectLst/>
                <a:latin typeface="Times New Roman" panose="02020603050405020304" pitchFamily="18" charset="0"/>
                <a:ea typeface="Times New Roman" panose="02020603050405020304" pitchFamily="18" charset="0"/>
              </a:rPr>
              <a:t>Xác</a:t>
            </a:r>
            <a:r>
              <a:rPr lang="en-US" sz="1800" spc="-1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spc="-1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spc="-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lượng</a:t>
            </a:r>
            <a:r>
              <a:rPr lang="en-US" sz="1800" spc="-1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spc="-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mỗi</a:t>
            </a:r>
            <a:r>
              <a:rPr lang="en-US" sz="1800" spc="-1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mối</a:t>
            </a:r>
            <a:r>
              <a:rPr lang="en-US" sz="1800" spc="-2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a:t>
            </a:r>
            <a:r>
              <a:rPr lang="en-US" sz="1800" spc="-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a:t>
            </a:r>
          </a:p>
          <a:p>
            <a:pPr marL="0" indent="0">
              <a:buNone/>
            </a:pPr>
            <a:endParaRPr lang="en-US" dirty="0"/>
          </a:p>
        </p:txBody>
      </p:sp>
      <p:sp>
        <p:nvSpPr>
          <p:cNvPr id="4" name="Slide Number Placeholder 3">
            <a:extLst>
              <a:ext uri="{FF2B5EF4-FFF2-40B4-BE49-F238E27FC236}">
                <a16:creationId xmlns:a16="http://schemas.microsoft.com/office/drawing/2014/main" id="{6DD54861-FAAD-ACF6-5AC1-500C82E612F1}"/>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436315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53077-3798-D7BB-2668-9384CA502DB9}"/>
              </a:ext>
            </a:extLst>
          </p:cNvPr>
          <p:cNvSpPr>
            <a:spLocks noGrp="1"/>
          </p:cNvSpPr>
          <p:nvPr>
            <p:ph type="title"/>
          </p:nvPr>
        </p:nvSpPr>
        <p:spPr>
          <a:xfrm>
            <a:off x="893064" y="72518"/>
            <a:ext cx="10405174" cy="1326514"/>
          </a:xfrm>
        </p:spPr>
        <p:txBody>
          <a:bodyPr anchor="b">
            <a:normAutofit/>
          </a:bodyPr>
          <a:lstStyle/>
          <a:p>
            <a:r>
              <a:rPr lang="en-US" dirty="0" err="1">
                <a:effectLst/>
                <a:latin typeface="Times New Roman" panose="02020603050405020304" pitchFamily="18" charset="0"/>
                <a:cs typeface="Times New Roman" panose="02020603050405020304" pitchFamily="18" charset="0"/>
              </a:rPr>
              <a:t>Xác</a:t>
            </a:r>
            <a:r>
              <a:rPr lang="en-US" spc="-10"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định</a:t>
            </a:r>
            <a:r>
              <a:rPr lang="en-US" spc="-10"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cụ</a:t>
            </a:r>
            <a:r>
              <a:rPr lang="en-US" spc="-10"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thể</a:t>
            </a:r>
            <a:r>
              <a:rPr lang="en-US" spc="-10"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dạng</a:t>
            </a:r>
            <a:r>
              <a:rPr lang="en-US" spc="-10"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của</a:t>
            </a:r>
            <a:r>
              <a:rPr lang="en-US" spc="-15"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quan</a:t>
            </a:r>
            <a:r>
              <a:rPr lang="en-US" spc="-10"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hệ</a:t>
            </a:r>
            <a:r>
              <a:rPr lang="en-US" spc="-10"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giữa</a:t>
            </a:r>
            <a:r>
              <a:rPr lang="en-US" spc="-15"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các</a:t>
            </a:r>
            <a:r>
              <a:rPr lang="en-US" spc="-10"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lớp</a:t>
            </a:r>
            <a:r>
              <a:rPr lang="en-US" dirty="0">
                <a:effectLst/>
                <a:latin typeface="Times New Roman" panose="02020603050405020304" pitchFamily="18" charset="0"/>
                <a:cs typeface="Times New Roman" panose="02020603050405020304" pitchFamily="18" charset="0"/>
              </a:rPr>
              <a:t>.</a:t>
            </a:r>
            <a:br>
              <a:rPr lang="en-US" dirty="0">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8" name="Picture 7" descr="A white text with black text&#10;&#10;Description automatically generated">
            <a:extLst>
              <a:ext uri="{FF2B5EF4-FFF2-40B4-BE49-F238E27FC236}">
                <a16:creationId xmlns:a16="http://schemas.microsoft.com/office/drawing/2014/main" id="{B7813962-8CEA-5A70-C09D-0F72FFEA9113}"/>
              </a:ext>
            </a:extLst>
          </p:cNvPr>
          <p:cNvPicPr>
            <a:picLocks noChangeAspect="1"/>
          </p:cNvPicPr>
          <p:nvPr/>
        </p:nvPicPr>
        <p:blipFill>
          <a:blip r:embed="rId2"/>
          <a:stretch>
            <a:fillRect/>
          </a:stretch>
        </p:blipFill>
        <p:spPr>
          <a:xfrm>
            <a:off x="560195" y="1030707"/>
            <a:ext cx="5929095" cy="5039731"/>
          </a:xfrm>
          <a:prstGeom prst="rect">
            <a:avLst/>
          </a:prstGeom>
          <a:noFill/>
        </p:spPr>
      </p:pic>
      <p:sp>
        <p:nvSpPr>
          <p:cNvPr id="4" name="Slide Number Placeholder 3">
            <a:extLst>
              <a:ext uri="{FF2B5EF4-FFF2-40B4-BE49-F238E27FC236}">
                <a16:creationId xmlns:a16="http://schemas.microsoft.com/office/drawing/2014/main" id="{73F09A15-9996-92ED-504D-A0CE8863FEEB}"/>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7</a:t>
            </a:fld>
            <a:endParaRPr lang="en-US"/>
          </a:p>
        </p:txBody>
      </p:sp>
      <p:pic>
        <p:nvPicPr>
          <p:cNvPr id="10" name="Picture 9" descr="A diagram with text and images&#10;&#10;Description automatically generated with medium confidence">
            <a:extLst>
              <a:ext uri="{FF2B5EF4-FFF2-40B4-BE49-F238E27FC236}">
                <a16:creationId xmlns:a16="http://schemas.microsoft.com/office/drawing/2014/main" id="{D34050DA-3DA1-081B-D7ED-B7E8283F00E5}"/>
              </a:ext>
            </a:extLst>
          </p:cNvPr>
          <p:cNvPicPr>
            <a:picLocks noChangeAspect="1"/>
          </p:cNvPicPr>
          <p:nvPr/>
        </p:nvPicPr>
        <p:blipFill>
          <a:blip r:embed="rId3"/>
          <a:stretch>
            <a:fillRect/>
          </a:stretch>
        </p:blipFill>
        <p:spPr>
          <a:xfrm>
            <a:off x="6489290" y="1678025"/>
            <a:ext cx="4770869" cy="4113420"/>
          </a:xfrm>
          <a:prstGeom prst="rect">
            <a:avLst/>
          </a:prstGeom>
        </p:spPr>
      </p:pic>
    </p:spTree>
    <p:extLst>
      <p:ext uri="{BB962C8B-B14F-4D97-AF65-F5344CB8AC3E}">
        <p14:creationId xmlns:p14="http://schemas.microsoft.com/office/powerpoint/2010/main" val="852339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33A12-549E-3074-4276-A3123723FE0B}"/>
              </a:ext>
            </a:extLst>
          </p:cNvPr>
          <p:cNvSpPr>
            <a:spLocks noGrp="1"/>
          </p:cNvSpPr>
          <p:nvPr>
            <p:ph type="title"/>
          </p:nvPr>
        </p:nvSpPr>
        <p:spPr>
          <a:xfrm>
            <a:off x="893064" y="72518"/>
            <a:ext cx="9027684" cy="1326514"/>
          </a:xfrm>
        </p:spPr>
        <p:txBody>
          <a:bodyPr/>
          <a:lstStyle/>
          <a:p>
            <a:r>
              <a:rPr lang="en-US" sz="2800" dirty="0" err="1">
                <a:effectLst/>
                <a:latin typeface="Times New Roman" panose="02020603050405020304" pitchFamily="18" charset="0"/>
                <a:ea typeface="Times New Roman" panose="02020603050405020304" pitchFamily="18" charset="0"/>
              </a:rPr>
              <a:t>Xác</a:t>
            </a:r>
            <a:r>
              <a:rPr lang="en-US" sz="2800" spc="-1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định</a:t>
            </a:r>
            <a:r>
              <a:rPr lang="en-US" sz="2800" spc="-1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số</a:t>
            </a:r>
            <a:r>
              <a:rPr lang="en-US" sz="2800" spc="-5"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lượng</a:t>
            </a:r>
            <a:r>
              <a:rPr lang="en-US" sz="2800" spc="-1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trong</a:t>
            </a:r>
            <a:r>
              <a:rPr lang="en-US" sz="2800" spc="-5"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mỗi</a:t>
            </a:r>
            <a:r>
              <a:rPr lang="en-US" sz="2800" spc="-1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mối</a:t>
            </a:r>
            <a:r>
              <a:rPr lang="en-US" sz="2800" spc="-2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quan</a:t>
            </a:r>
            <a:r>
              <a:rPr lang="en-US" sz="2800" spc="-5"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hệ</a:t>
            </a:r>
            <a:r>
              <a:rPr lang="en-US" sz="2800" dirty="0">
                <a:effectLst/>
                <a:latin typeface="Times New Roman" panose="02020603050405020304" pitchFamily="18" charset="0"/>
                <a:ea typeface="Times New Roman" panose="02020603050405020304" pitchFamily="18" charset="0"/>
              </a:rPr>
              <a:t>.</a:t>
            </a:r>
            <a:br>
              <a:rPr lang="en-US" sz="2800" dirty="0">
                <a:effectLst/>
                <a:latin typeface="Times New Roman" panose="02020603050405020304" pitchFamily="18" charset="0"/>
                <a:ea typeface="Times New Roman" panose="02020603050405020304" pitchFamily="18" charset="0"/>
              </a:rPr>
            </a:br>
            <a:endParaRPr lang="en-US" dirty="0"/>
          </a:p>
        </p:txBody>
      </p:sp>
      <p:sp>
        <p:nvSpPr>
          <p:cNvPr id="4" name="Slide Number Placeholder 3">
            <a:extLst>
              <a:ext uri="{FF2B5EF4-FFF2-40B4-BE49-F238E27FC236}">
                <a16:creationId xmlns:a16="http://schemas.microsoft.com/office/drawing/2014/main" id="{04B71583-AACB-7246-5987-E502CDAA5186}"/>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6" name="Picture 5" descr="A screenshot of a computer&#10;&#10;Description automatically generated">
            <a:extLst>
              <a:ext uri="{FF2B5EF4-FFF2-40B4-BE49-F238E27FC236}">
                <a16:creationId xmlns:a16="http://schemas.microsoft.com/office/drawing/2014/main" id="{63891AED-2A6A-90F2-CA02-6B689941EE2F}"/>
              </a:ext>
            </a:extLst>
          </p:cNvPr>
          <p:cNvPicPr>
            <a:picLocks noChangeAspect="1"/>
          </p:cNvPicPr>
          <p:nvPr/>
        </p:nvPicPr>
        <p:blipFill>
          <a:blip r:embed="rId2"/>
          <a:stretch>
            <a:fillRect/>
          </a:stretch>
        </p:blipFill>
        <p:spPr>
          <a:xfrm>
            <a:off x="1383644" y="1399032"/>
            <a:ext cx="8484468" cy="4166026"/>
          </a:xfrm>
          <a:prstGeom prst="rect">
            <a:avLst/>
          </a:prstGeom>
        </p:spPr>
      </p:pic>
    </p:spTree>
    <p:extLst>
      <p:ext uri="{BB962C8B-B14F-4D97-AF65-F5344CB8AC3E}">
        <p14:creationId xmlns:p14="http://schemas.microsoft.com/office/powerpoint/2010/main" val="995463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23937-192B-55BC-F893-C56014EC6F83}"/>
              </a:ext>
            </a:extLst>
          </p:cNvPr>
          <p:cNvSpPr>
            <a:spLocks noGrp="1"/>
          </p:cNvSpPr>
          <p:nvPr>
            <p:ph type="title"/>
          </p:nvPr>
        </p:nvSpPr>
        <p:spPr>
          <a:xfrm>
            <a:off x="919773" y="126394"/>
            <a:ext cx="8297380" cy="445303"/>
          </a:xfrm>
        </p:spPr>
        <p:txBody>
          <a:bodyPr/>
          <a:lstStyle/>
          <a:p>
            <a:r>
              <a:rPr lang="en-US" sz="1800" dirty="0">
                <a:effectLst/>
                <a:latin typeface="Times New Roman" panose="02020603050405020304" pitchFamily="18" charset="0"/>
                <a:ea typeface="Times New Roman" panose="02020603050405020304" pitchFamily="18" charset="0"/>
              </a:rPr>
              <a:t>Hoàn</a:t>
            </a:r>
            <a:r>
              <a:rPr lang="en-US" sz="1800" spc="-1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chỉnh</a:t>
            </a:r>
            <a:r>
              <a:rPr lang="en-US" sz="1800" spc="-1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biểu</a:t>
            </a:r>
            <a:r>
              <a:rPr lang="en-US" sz="1800" spc="-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đồ</a:t>
            </a:r>
            <a:r>
              <a:rPr lang="en-US" sz="1800" spc="-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lớp</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chi</a:t>
            </a:r>
            <a:r>
              <a:rPr lang="en-US" sz="1800" spc="-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tiết</a:t>
            </a:r>
            <a:endParaRPr lang="en-US" dirty="0"/>
          </a:p>
        </p:txBody>
      </p:sp>
      <p:sp>
        <p:nvSpPr>
          <p:cNvPr id="3" name="Text Placeholder 2">
            <a:extLst>
              <a:ext uri="{FF2B5EF4-FFF2-40B4-BE49-F238E27FC236}">
                <a16:creationId xmlns:a16="http://schemas.microsoft.com/office/drawing/2014/main" id="{244451A1-9C11-BEFF-B87B-9252DB9192A8}"/>
              </a:ext>
            </a:extLst>
          </p:cNvPr>
          <p:cNvSpPr>
            <a:spLocks noGrp="1"/>
          </p:cNvSpPr>
          <p:nvPr>
            <p:ph type="body" sz="quarter" idx="13"/>
          </p:nvPr>
        </p:nvSpPr>
        <p:spPr>
          <a:xfrm>
            <a:off x="893064" y="764947"/>
            <a:ext cx="8840871" cy="5846799"/>
          </a:xfrm>
        </p:spPr>
        <p:txBody>
          <a:bodyPr>
            <a:normAutofit/>
          </a:bodyPr>
          <a:lstStyle/>
          <a:p>
            <a:pPr>
              <a:buFont typeface="+mj-lt"/>
              <a:buAutoNum type="arabicPeriod"/>
            </a:pPr>
            <a:r>
              <a:rPr lang="vi-VN" sz="1600" b="1" dirty="0">
                <a:latin typeface="Times New Roman" panose="02020603050405020304" pitchFamily="18" charset="0"/>
                <a:cs typeface="Times New Roman" panose="02020603050405020304" pitchFamily="18" charset="0"/>
              </a:rPr>
              <a:t>Bổ sung các lớp còn thiếu</a:t>
            </a:r>
            <a:r>
              <a:rPr lang="vi-VN" sz="16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vi-VN" sz="1600" b="1" dirty="0">
                <a:latin typeface="Times New Roman" panose="02020603050405020304" pitchFamily="18" charset="0"/>
                <a:cs typeface="Times New Roman" panose="02020603050405020304" pitchFamily="18" charset="0"/>
              </a:rPr>
              <a:t>Các lớp biên</a:t>
            </a:r>
            <a:r>
              <a:rPr lang="vi-VN" sz="1600" dirty="0">
                <a:latin typeface="Times New Roman" panose="02020603050405020304" pitchFamily="18" charset="0"/>
                <a:cs typeface="Times New Roman" panose="02020603050405020304" pitchFamily="18" charset="0"/>
              </a:rPr>
              <a:t>: Liên quan đến giao diện hệ thống, nhận thông tin từ người dùng và gửi đến các đối tượng bên trong. Mỗi </a:t>
            </a:r>
            <a:r>
              <a:rPr lang="vi-VN" sz="1600" dirty="0" err="1">
                <a:latin typeface="Times New Roman" panose="02020603050405020304" pitchFamily="18" charset="0"/>
                <a:cs typeface="Times New Roman" panose="02020603050405020304" pitchFamily="18" charset="0"/>
              </a:rPr>
              <a:t>form</a:t>
            </a:r>
            <a:r>
              <a:rPr lang="vi-VN" sz="1600" dirty="0">
                <a:latin typeface="Times New Roman" panose="02020603050405020304" pitchFamily="18" charset="0"/>
                <a:cs typeface="Times New Roman" panose="02020603050405020304" pitchFamily="18" charset="0"/>
              </a:rPr>
              <a:t> thường trở thành một lớp.</a:t>
            </a:r>
          </a:p>
          <a:p>
            <a:pPr marL="742950" lvl="1" indent="-285750">
              <a:buFont typeface="+mj-lt"/>
              <a:buAutoNum type="arabicPeriod"/>
            </a:pPr>
            <a:r>
              <a:rPr lang="vi-VN" sz="1600" b="1" dirty="0">
                <a:latin typeface="Times New Roman" panose="02020603050405020304" pitchFamily="18" charset="0"/>
                <a:cs typeface="Times New Roman" panose="02020603050405020304" pitchFamily="18" charset="0"/>
              </a:rPr>
              <a:t>Các lớp trung gian</a:t>
            </a:r>
            <a:r>
              <a:rPr lang="vi-VN" sz="1600" dirty="0">
                <a:latin typeface="Times New Roman" panose="02020603050405020304" pitchFamily="18" charset="0"/>
                <a:cs typeface="Times New Roman" panose="02020603050405020304" pitchFamily="18" charset="0"/>
              </a:rPr>
              <a:t>: Tạo ra giữa hai lớp có quan hệ </a:t>
            </a:r>
            <a:r>
              <a:rPr lang="vi-VN" sz="1600" dirty="0" err="1">
                <a:latin typeface="Times New Roman" panose="02020603050405020304" pitchFamily="18" charset="0"/>
                <a:cs typeface="Times New Roman" panose="02020603050405020304" pitchFamily="18" charset="0"/>
              </a:rPr>
              <a:t>m..n</a:t>
            </a:r>
            <a:r>
              <a:rPr lang="vi-VN" sz="1600" dirty="0">
                <a:latin typeface="Times New Roman" panose="02020603050405020304" pitchFamily="18" charset="0"/>
                <a:cs typeface="Times New Roman" panose="02020603050405020304" pitchFamily="18" charset="0"/>
              </a:rPr>
              <a:t> để chuyển đổi thành các quan hệ 1..n. Có thể không đại diện cho một thực thể xác định nào.</a:t>
            </a:r>
          </a:p>
          <a:p>
            <a:pPr marL="742950" lvl="1" indent="-285750">
              <a:buFont typeface="+mj-lt"/>
              <a:buAutoNum type="arabicPeriod"/>
            </a:pPr>
            <a:r>
              <a:rPr lang="vi-VN" sz="1600" b="1" dirty="0">
                <a:latin typeface="Times New Roman" panose="02020603050405020304" pitchFamily="18" charset="0"/>
                <a:cs typeface="Times New Roman" panose="02020603050405020304" pitchFamily="18" charset="0"/>
              </a:rPr>
              <a:t>Các lớp trừu tượng</a:t>
            </a:r>
            <a:r>
              <a:rPr lang="vi-VN" sz="1600" dirty="0">
                <a:latin typeface="Times New Roman" panose="02020603050405020304" pitchFamily="18" charset="0"/>
                <a:cs typeface="Times New Roman" panose="02020603050405020304" pitchFamily="18" charset="0"/>
              </a:rPr>
              <a:t>: Bao gồm các thuộc tính hoặc phương thức chung, không đại diện cho một thực thể cụ thể.</a:t>
            </a:r>
          </a:p>
          <a:p>
            <a:pPr marL="742950" lvl="1" indent="-285750">
              <a:buFont typeface="+mj-lt"/>
              <a:buAutoNum type="arabicPeriod"/>
            </a:pPr>
            <a:r>
              <a:rPr lang="vi-VN" sz="1600" b="1" dirty="0">
                <a:latin typeface="Times New Roman" panose="02020603050405020304" pitchFamily="18" charset="0"/>
                <a:cs typeface="Times New Roman" panose="02020603050405020304" pitchFamily="18" charset="0"/>
              </a:rPr>
              <a:t>Các lớp điều khiển</a:t>
            </a:r>
            <a:r>
              <a:rPr lang="vi-VN" sz="1600" dirty="0">
                <a:latin typeface="Times New Roman" panose="02020603050405020304" pitchFamily="18" charset="0"/>
                <a:cs typeface="Times New Roman" panose="02020603050405020304" pitchFamily="18" charset="0"/>
              </a:rPr>
              <a:t>: Điều khiển hoạt động của hệ thống theo chức năng nhất định, nhận thông tin từ lớp biên và gửi yêu cầu đến lớp thực thể.</a:t>
            </a:r>
          </a:p>
          <a:p>
            <a:pPr>
              <a:buFont typeface="+mj-lt"/>
              <a:buAutoNum type="arabicPeriod"/>
            </a:pPr>
            <a:r>
              <a:rPr lang="vi-VN" sz="1600" b="1" dirty="0">
                <a:latin typeface="Times New Roman" panose="02020603050405020304" pitchFamily="18" charset="0"/>
                <a:cs typeface="Times New Roman" panose="02020603050405020304" pitchFamily="18" charset="0"/>
              </a:rPr>
              <a:t>Hiệu chỉnh mô tả</a:t>
            </a:r>
            <a:r>
              <a:rPr lang="vi-VN" sz="1600" dirty="0">
                <a:latin typeface="Times New Roman" panose="02020603050405020304" pitchFamily="18" charset="0"/>
                <a:cs typeface="Times New Roman" panose="02020603050405020304" pitchFamily="18" charset="0"/>
              </a:rPr>
              <a:t>: Đảm bảo thuộc tính và phương thức đúng chuẩn của ngôn ngữ sẽ sử dụng trong cài đặt hệ thống.</a:t>
            </a:r>
          </a:p>
          <a:p>
            <a:pPr>
              <a:buFont typeface="+mj-lt"/>
              <a:buAutoNum type="arabicPeriod"/>
            </a:pPr>
            <a:r>
              <a:rPr lang="vi-VN" sz="1600" b="1" dirty="0">
                <a:latin typeface="Times New Roman" panose="02020603050405020304" pitchFamily="18" charset="0"/>
                <a:cs typeface="Times New Roman" panose="02020603050405020304" pitchFamily="18" charset="0"/>
              </a:rPr>
              <a:t>Kiểm thử tính đúng đắn của biểu đồ lớp</a:t>
            </a:r>
            <a:r>
              <a:rPr lang="vi-VN" sz="1600" dirty="0">
                <a:latin typeface="Times New Roman" panose="02020603050405020304" pitchFamily="18" charset="0"/>
                <a:cs typeface="Times New Roman" panose="02020603050405020304" pitchFamily="18" charset="0"/>
              </a:rPr>
              <a:t>: Sử dụng công cụ kiểm tra hoặc thử sinh khung mã để tìm lỗi cú pháp. Để phát hiện lỗi ngữ nghĩa, cần xem xét lại các tài liệu liên quan như biểu đồ </a:t>
            </a:r>
            <a:r>
              <a:rPr lang="vi-VN" sz="1600" dirty="0" err="1">
                <a:latin typeface="Times New Roman" panose="02020603050405020304" pitchFamily="18" charset="0"/>
                <a:cs typeface="Times New Roman" panose="02020603050405020304" pitchFamily="18" charset="0"/>
              </a:rPr>
              <a:t>use</a:t>
            </a:r>
            <a:r>
              <a:rPr lang="vi-VN" sz="1600" dirty="0">
                <a:latin typeface="Times New Roman" panose="02020603050405020304" pitchFamily="18" charset="0"/>
                <a:cs typeface="Times New Roman" panose="02020603050405020304" pitchFamily="18" charset="0"/>
              </a:rPr>
              <a:t> </a:t>
            </a:r>
            <a:r>
              <a:rPr lang="vi-VN" sz="1600" dirty="0" err="1">
                <a:latin typeface="Times New Roman" panose="02020603050405020304" pitchFamily="18" charset="0"/>
                <a:cs typeface="Times New Roman" panose="02020603050405020304" pitchFamily="18" charset="0"/>
              </a:rPr>
              <a:t>case</a:t>
            </a:r>
            <a:r>
              <a:rPr lang="vi-VN" sz="1600" dirty="0">
                <a:latin typeface="Times New Roman" panose="02020603050405020304" pitchFamily="18" charset="0"/>
                <a:cs typeface="Times New Roman" panose="02020603050405020304" pitchFamily="18" charset="0"/>
              </a:rPr>
              <a:t>, </a:t>
            </a:r>
            <a:r>
              <a:rPr lang="vi-VN" sz="1600" dirty="0" err="1">
                <a:latin typeface="Times New Roman" panose="02020603050405020304" pitchFamily="18" charset="0"/>
                <a:cs typeface="Times New Roman" panose="02020603050405020304" pitchFamily="18" charset="0"/>
              </a:rPr>
              <a:t>scenario</a:t>
            </a:r>
            <a:r>
              <a:rPr lang="vi-VN" sz="1600" dirty="0">
                <a:latin typeface="Times New Roman" panose="02020603050405020304" pitchFamily="18" charset="0"/>
                <a:cs typeface="Times New Roman" panose="02020603050405020304" pitchFamily="18" charset="0"/>
              </a:rPr>
              <a:t>, biểu đồ trạng thái, và biểu đồ tương tác.</a:t>
            </a:r>
          </a:p>
          <a:p>
            <a:r>
              <a:rPr lang="vi-VN" sz="1600" b="1" dirty="0">
                <a:latin typeface="Times New Roman" panose="02020603050405020304" pitchFamily="18" charset="0"/>
                <a:cs typeface="Times New Roman" panose="02020603050405020304" pitchFamily="18" charset="0"/>
              </a:rPr>
              <a:t>Lưu ý</a:t>
            </a:r>
            <a:r>
              <a:rPr lang="vi-VN" sz="1600" dirty="0">
                <a:latin typeface="Times New Roman" panose="02020603050405020304" pitchFamily="18" charset="0"/>
                <a:cs typeface="Times New Roman" panose="02020603050405020304" pitchFamily="18" charset="0"/>
              </a:rPr>
              <a:t>: Sơ đồ lớp chi tiết cho hệ thống quản lý thư viện cần bổ sung các lớp giao diện và các đặc tả đầy đủ của phương thức và thuộc tính.</a:t>
            </a:r>
          </a:p>
          <a:p>
            <a:endParaRPr lang="en-US"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9B33D9A-5E0A-0368-C4B5-178616A2BD26}"/>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2338932481"/>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3.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{BF8996A3-DC05-456C-ABF6-E72EB60A01FB}tf16411248_win32</Template>
  <TotalTime>414</TotalTime>
  <Words>1072</Words>
  <Application>Microsoft Office PowerPoint</Application>
  <PresentationFormat>Widescreen</PresentationFormat>
  <Paragraphs>100</Paragraphs>
  <Slides>24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Avenir Next LT Pro Light</vt:lpstr>
      <vt:lpstr>Calibri</vt:lpstr>
      <vt:lpstr>Posterama</vt:lpstr>
      <vt:lpstr>Symbol</vt:lpstr>
      <vt:lpstr>Times New Roman</vt:lpstr>
      <vt:lpstr>Custom</vt:lpstr>
      <vt:lpstr>Nhóm 6</vt:lpstr>
      <vt:lpstr>Nội dung</vt:lpstr>
      <vt:lpstr>BIỂU ĐỒ LỚP CHI TIẾT </vt:lpstr>
      <vt:lpstr>Xác định các phương thức cho mỗi lớp</vt:lpstr>
      <vt:lpstr>Ví dụ</vt:lpstr>
      <vt:lpstr>Xác định mối quan hệ giữa các lớp </vt:lpstr>
      <vt:lpstr>Xác định cụ thể dạng của quan hệ giữa các lớp. </vt:lpstr>
      <vt:lpstr>Xác định số lượng trong mỗi mối quan hệ. </vt:lpstr>
      <vt:lpstr>Hoàn chỉnh biểu đồ lớp chi tiết</vt:lpstr>
      <vt:lpstr>PowerPoint Presentation</vt:lpstr>
      <vt:lpstr>THIẾT KẾ CHI TIẾT</vt:lpstr>
      <vt:lpstr>Xây dựng biểu đồ hoạt động cho các phương thức </vt:lpstr>
      <vt:lpstr>Hình 4.11</vt:lpstr>
      <vt:lpstr>Xây dựng bảng thiết kế chi tiết </vt:lpstr>
      <vt:lpstr>Ví dụ hình 4.3</vt:lpstr>
      <vt:lpstr>Biểu đồ thành phần và biểu đồ triển khai</vt:lpstr>
      <vt:lpstr>Xây dựng biểu đồ thành phần </vt:lpstr>
      <vt:lpstr>  Xây dựng biểu đồ triển khai </vt:lpstr>
      <vt:lpstr>Biểu diễn biểu đồ thành phần và biểu đồ triển khai trong Rational Rose </vt:lpstr>
      <vt:lpstr>Dynamic Các bước xây dựng biểu đồ thành phần trong Rational Rose.</vt:lpstr>
      <vt:lpstr>Hình 4.14</vt:lpstr>
      <vt:lpstr>Các bước xây dựng biểu đồ triển khai trong Rational Rose:</vt:lpstr>
      <vt:lpstr>Hình 4.15</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Chi Cuong</dc:creator>
  <cp:lastModifiedBy>Nguyen Chi Cuong</cp:lastModifiedBy>
  <cp:revision>2</cp:revision>
  <dcterms:created xsi:type="dcterms:W3CDTF">2024-10-09T08:47:08Z</dcterms:created>
  <dcterms:modified xsi:type="dcterms:W3CDTF">2024-10-11T00:06:48Z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